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504" r:id="rId5"/>
    <p:sldId id="515" r:id="rId6"/>
    <p:sldId id="514" r:id="rId7"/>
    <p:sldId id="512" r:id="rId8"/>
    <p:sldId id="261" r:id="rId9"/>
    <p:sldId id="505" r:id="rId10"/>
    <p:sldId id="508" r:id="rId11"/>
    <p:sldId id="258" r:id="rId12"/>
    <p:sldId id="259" r:id="rId13"/>
    <p:sldId id="509" r:id="rId14"/>
    <p:sldId id="260" r:id="rId15"/>
    <p:sldId id="510" r:id="rId16"/>
    <p:sldId id="511" r:id="rId17"/>
    <p:sldId id="51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AEE7D7-DA8F-91D5-C896-237ED1F87A03}" name="Päivi Kalliokoski" initials="PK" userId="S::paivi.kalliokoski@edu.tampere.fi::fd522a53-7e65-4afe-9ff1-2a75edc373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FC8"/>
    <a:srgbClr val="4472C4"/>
    <a:srgbClr val="A2B9E2"/>
    <a:srgbClr val="A1B8E1"/>
    <a:srgbClr val="2F528F"/>
    <a:srgbClr val="6699FF"/>
    <a:srgbClr val="002060"/>
    <a:srgbClr val="EF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06223-8322-4F0F-86A1-BA6396DB14F8}" v="9" dt="2022-08-29T13:23:31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ivi Kalliokoski" userId="S::paivi.kalliokoski@edu.tampere.fi::fd522a53-7e65-4afe-9ff1-2a75edc373f7" providerId="AD" clId="Web-{C339F5F9-4EAF-46E3-B0CE-80CF1B80F612}"/>
    <pc:docChg chg="modSld">
      <pc:chgData name="Päivi Kalliokoski" userId="S::paivi.kalliokoski@edu.tampere.fi::fd522a53-7e65-4afe-9ff1-2a75edc373f7" providerId="AD" clId="Web-{C339F5F9-4EAF-46E3-B0CE-80CF1B80F612}" dt="2022-06-16T12:05:09.145" v="0" actId="20577"/>
      <pc:docMkLst>
        <pc:docMk/>
      </pc:docMkLst>
      <pc:sldChg chg="modSp">
        <pc:chgData name="Päivi Kalliokoski" userId="S::paivi.kalliokoski@edu.tampere.fi::fd522a53-7e65-4afe-9ff1-2a75edc373f7" providerId="AD" clId="Web-{C339F5F9-4EAF-46E3-B0CE-80CF1B80F612}" dt="2022-06-16T12:05:09.145" v="0" actId="20577"/>
        <pc:sldMkLst>
          <pc:docMk/>
          <pc:sldMk cId="3333008723" sldId="514"/>
        </pc:sldMkLst>
        <pc:spChg chg="mod">
          <ac:chgData name="Päivi Kalliokoski" userId="S::paivi.kalliokoski@edu.tampere.fi::fd522a53-7e65-4afe-9ff1-2a75edc373f7" providerId="AD" clId="Web-{C339F5F9-4EAF-46E3-B0CE-80CF1B80F612}" dt="2022-06-16T12:05:09.145" v="0" actId="20577"/>
          <ac:spMkLst>
            <pc:docMk/>
            <pc:sldMk cId="3333008723" sldId="514"/>
            <ac:spMk id="2" creationId="{AC9BCBAC-AE38-4D95-AEB3-A20E32185688}"/>
          </ac:spMkLst>
        </pc:spChg>
      </pc:sldChg>
    </pc:docChg>
  </pc:docChgLst>
  <pc:docChgLst>
    <pc:chgData name="Satu Drufva" userId="c0235570-1ef8-4ed9-b6e5-0066a653d197" providerId="ADAL" clId="{6967CE1B-8A6B-4082-99C9-3689CE1A7C41}"/>
    <pc:docChg chg="undo custSel addSld delSld modSld sldOrd">
      <pc:chgData name="Satu Drufva" userId="c0235570-1ef8-4ed9-b6e5-0066a653d197" providerId="ADAL" clId="{6967CE1B-8A6B-4082-99C9-3689CE1A7C41}" dt="2022-06-21T12:57:40.530" v="353" actId="20577"/>
      <pc:docMkLst>
        <pc:docMk/>
      </pc:docMkLst>
      <pc:sldChg chg="modSp">
        <pc:chgData name="Satu Drufva" userId="c0235570-1ef8-4ed9-b6e5-0066a653d197" providerId="ADAL" clId="{6967CE1B-8A6B-4082-99C9-3689CE1A7C41}" dt="2022-06-15T07:08:16.856" v="107" actId="313"/>
        <pc:sldMkLst>
          <pc:docMk/>
          <pc:sldMk cId="1811823847" sldId="259"/>
        </pc:sldMkLst>
        <pc:spChg chg="mod">
          <ac:chgData name="Satu Drufva" userId="c0235570-1ef8-4ed9-b6e5-0066a653d197" providerId="ADAL" clId="{6967CE1B-8A6B-4082-99C9-3689CE1A7C41}" dt="2022-06-15T07:08:16.856" v="107" actId="313"/>
          <ac:spMkLst>
            <pc:docMk/>
            <pc:sldMk cId="1811823847" sldId="259"/>
            <ac:spMk id="6" creationId="{DB5CDB01-700D-4B68-88EF-7E80F6C98F58}"/>
          </ac:spMkLst>
        </pc:spChg>
      </pc:sldChg>
      <pc:sldChg chg="modSp">
        <pc:chgData name="Satu Drufva" userId="c0235570-1ef8-4ed9-b6e5-0066a653d197" providerId="ADAL" clId="{6967CE1B-8A6B-4082-99C9-3689CE1A7C41}" dt="2022-06-15T07:08:30.673" v="108"/>
        <pc:sldMkLst>
          <pc:docMk/>
          <pc:sldMk cId="3452512938" sldId="260"/>
        </pc:sldMkLst>
        <pc:spChg chg="mod">
          <ac:chgData name="Satu Drufva" userId="c0235570-1ef8-4ed9-b6e5-0066a653d197" providerId="ADAL" clId="{6967CE1B-8A6B-4082-99C9-3689CE1A7C41}" dt="2022-06-15T07:08:30.673" v="108"/>
          <ac:spMkLst>
            <pc:docMk/>
            <pc:sldMk cId="3452512938" sldId="260"/>
            <ac:spMk id="7" creationId="{788CC156-C241-4AB5-88A9-184C756B0A68}"/>
          </ac:spMkLst>
        </pc:spChg>
      </pc:sldChg>
      <pc:sldChg chg="modSp">
        <pc:chgData name="Satu Drufva" userId="c0235570-1ef8-4ed9-b6e5-0066a653d197" providerId="ADAL" clId="{6967CE1B-8A6B-4082-99C9-3689CE1A7C41}" dt="2022-06-21T12:05:40.518" v="346" actId="113"/>
        <pc:sldMkLst>
          <pc:docMk/>
          <pc:sldMk cId="1724790519" sldId="261"/>
        </pc:sldMkLst>
        <pc:spChg chg="mod">
          <ac:chgData name="Satu Drufva" userId="c0235570-1ef8-4ed9-b6e5-0066a653d197" providerId="ADAL" clId="{6967CE1B-8A6B-4082-99C9-3689CE1A7C41}" dt="2022-06-21T12:05:40.518" v="346" actId="113"/>
          <ac:spMkLst>
            <pc:docMk/>
            <pc:sldMk cId="1724790519" sldId="261"/>
            <ac:spMk id="5" creationId="{0D487B8E-0CB5-4991-84CB-A5F226DB1932}"/>
          </ac:spMkLst>
        </pc:spChg>
      </pc:sldChg>
      <pc:sldChg chg="modSp">
        <pc:chgData name="Satu Drufva" userId="c0235570-1ef8-4ed9-b6e5-0066a653d197" providerId="ADAL" clId="{6967CE1B-8A6B-4082-99C9-3689CE1A7C41}" dt="2022-06-06T10:07:34.583" v="2" actId="14100"/>
        <pc:sldMkLst>
          <pc:docMk/>
          <pc:sldMk cId="3059683289" sldId="504"/>
        </pc:sldMkLst>
        <pc:spChg chg="mod">
          <ac:chgData name="Satu Drufva" userId="c0235570-1ef8-4ed9-b6e5-0066a653d197" providerId="ADAL" clId="{6967CE1B-8A6B-4082-99C9-3689CE1A7C41}" dt="2022-06-06T10:07:34.583" v="2" actId="14100"/>
          <ac:spMkLst>
            <pc:docMk/>
            <pc:sldMk cId="3059683289" sldId="504"/>
            <ac:spMk id="8" creationId="{B9D46FD7-1F29-4714-87CD-72421222C410}"/>
          </ac:spMkLst>
        </pc:spChg>
      </pc:sldChg>
      <pc:sldChg chg="modSp">
        <pc:chgData name="Satu Drufva" userId="c0235570-1ef8-4ed9-b6e5-0066a653d197" providerId="ADAL" clId="{6967CE1B-8A6B-4082-99C9-3689CE1A7C41}" dt="2022-06-21T12:57:40.530" v="353" actId="20577"/>
        <pc:sldMkLst>
          <pc:docMk/>
          <pc:sldMk cId="2932291398" sldId="505"/>
        </pc:sldMkLst>
        <pc:spChg chg="mod">
          <ac:chgData name="Satu Drufva" userId="c0235570-1ef8-4ed9-b6e5-0066a653d197" providerId="ADAL" clId="{6967CE1B-8A6B-4082-99C9-3689CE1A7C41}" dt="2022-06-21T12:04:53.499" v="334" actId="6549"/>
          <ac:spMkLst>
            <pc:docMk/>
            <pc:sldMk cId="2932291398" sldId="505"/>
            <ac:spMk id="11" creationId="{1EEE7173-611C-4EBE-A44A-98C09FA1D23F}"/>
          </ac:spMkLst>
        </pc:spChg>
        <pc:spChg chg="mod">
          <ac:chgData name="Satu Drufva" userId="c0235570-1ef8-4ed9-b6e5-0066a653d197" providerId="ADAL" clId="{6967CE1B-8A6B-4082-99C9-3689CE1A7C41}" dt="2022-06-21T12:04:59.735" v="337" actId="20577"/>
          <ac:spMkLst>
            <pc:docMk/>
            <pc:sldMk cId="2932291398" sldId="505"/>
            <ac:spMk id="12" creationId="{F21497B3-57A5-4A24-9D48-5D0AD80C7395}"/>
          </ac:spMkLst>
        </pc:spChg>
        <pc:spChg chg="mod">
          <ac:chgData name="Satu Drufva" userId="c0235570-1ef8-4ed9-b6e5-0066a653d197" providerId="ADAL" clId="{6967CE1B-8A6B-4082-99C9-3689CE1A7C41}" dt="2022-06-21T12:57:40.530" v="353" actId="20577"/>
          <ac:spMkLst>
            <pc:docMk/>
            <pc:sldMk cId="2932291398" sldId="505"/>
            <ac:spMk id="13" creationId="{B89F43DC-C859-4BE7-AAEB-6E5291A018D7}"/>
          </ac:spMkLst>
        </pc:spChg>
      </pc:sldChg>
      <pc:sldChg chg="modSp">
        <pc:chgData name="Satu Drufva" userId="c0235570-1ef8-4ed9-b6e5-0066a653d197" providerId="ADAL" clId="{6967CE1B-8A6B-4082-99C9-3689CE1A7C41}" dt="2022-06-15T07:08:38.263" v="110" actId="20577"/>
        <pc:sldMkLst>
          <pc:docMk/>
          <pc:sldMk cId="619545254" sldId="508"/>
        </pc:sldMkLst>
        <pc:spChg chg="mod">
          <ac:chgData name="Satu Drufva" userId="c0235570-1ef8-4ed9-b6e5-0066a653d197" providerId="ADAL" clId="{6967CE1B-8A6B-4082-99C9-3689CE1A7C41}" dt="2022-06-15T07:08:38.263" v="110" actId="20577"/>
          <ac:spMkLst>
            <pc:docMk/>
            <pc:sldMk cId="619545254" sldId="508"/>
            <ac:spMk id="7" creationId="{2693EA29-509D-4695-9F6A-88C117A675F1}"/>
          </ac:spMkLst>
        </pc:spChg>
      </pc:sldChg>
      <pc:sldChg chg="modSp">
        <pc:chgData name="Satu Drufva" userId="c0235570-1ef8-4ed9-b6e5-0066a653d197" providerId="ADAL" clId="{6967CE1B-8A6B-4082-99C9-3689CE1A7C41}" dt="2022-06-21T12:31:12.763" v="349" actId="20577"/>
        <pc:sldMkLst>
          <pc:docMk/>
          <pc:sldMk cId="4261125801" sldId="511"/>
        </pc:sldMkLst>
        <pc:spChg chg="mod">
          <ac:chgData name="Satu Drufva" userId="c0235570-1ef8-4ed9-b6e5-0066a653d197" providerId="ADAL" clId="{6967CE1B-8A6B-4082-99C9-3689CE1A7C41}" dt="2022-06-21T12:31:12.763" v="349" actId="20577"/>
          <ac:spMkLst>
            <pc:docMk/>
            <pc:sldMk cId="4261125801" sldId="511"/>
            <ac:spMk id="23" creationId="{19BEEDF4-74D6-44EB-9E76-DBBE75FAA879}"/>
          </ac:spMkLst>
        </pc:spChg>
      </pc:sldChg>
      <pc:sldChg chg="add">
        <pc:chgData name="Satu Drufva" userId="c0235570-1ef8-4ed9-b6e5-0066a653d197" providerId="ADAL" clId="{6967CE1B-8A6B-4082-99C9-3689CE1A7C41}" dt="2022-06-06T10:06:10.274" v="0"/>
        <pc:sldMkLst>
          <pc:docMk/>
          <pc:sldMk cId="3619455431" sldId="513"/>
        </pc:sldMkLst>
      </pc:sldChg>
      <pc:sldChg chg="addSp delSp modSp add ord">
        <pc:chgData name="Satu Drufva" userId="c0235570-1ef8-4ed9-b6e5-0066a653d197" providerId="ADAL" clId="{6967CE1B-8A6B-4082-99C9-3689CE1A7C41}" dt="2022-06-15T07:05:52.675" v="105" actId="27636"/>
        <pc:sldMkLst>
          <pc:docMk/>
          <pc:sldMk cId="3333008723" sldId="514"/>
        </pc:sldMkLst>
        <pc:spChg chg="mod">
          <ac:chgData name="Satu Drufva" userId="c0235570-1ef8-4ed9-b6e5-0066a653d197" providerId="ADAL" clId="{6967CE1B-8A6B-4082-99C9-3689CE1A7C41}" dt="2022-06-15T07:04:20.788" v="87"/>
          <ac:spMkLst>
            <pc:docMk/>
            <pc:sldMk cId="3333008723" sldId="514"/>
            <ac:spMk id="2" creationId="{AC9BCBAC-AE38-4D95-AEB3-A20E32185688}"/>
          </ac:spMkLst>
        </pc:spChg>
        <pc:spChg chg="mod">
          <ac:chgData name="Satu Drufva" userId="c0235570-1ef8-4ed9-b6e5-0066a653d197" providerId="ADAL" clId="{6967CE1B-8A6B-4082-99C9-3689CE1A7C41}" dt="2022-06-15T07:05:52.675" v="105" actId="27636"/>
          <ac:spMkLst>
            <pc:docMk/>
            <pc:sldMk cId="3333008723" sldId="514"/>
            <ac:spMk id="3" creationId="{6BE3E309-C50F-4ED7-B920-DDEEB3A8271F}"/>
          </ac:spMkLst>
        </pc:spChg>
        <pc:spChg chg="add del mod">
          <ac:chgData name="Satu Drufva" userId="c0235570-1ef8-4ed9-b6e5-0066a653d197" providerId="ADAL" clId="{6967CE1B-8A6B-4082-99C9-3689CE1A7C41}" dt="2022-06-15T06:58:41.390" v="14"/>
          <ac:spMkLst>
            <pc:docMk/>
            <pc:sldMk cId="3333008723" sldId="514"/>
            <ac:spMk id="7" creationId="{7FC43CBA-40F3-4D93-B202-5BB64E5AC279}"/>
          </ac:spMkLst>
        </pc:spChg>
        <pc:spChg chg="add del mod">
          <ac:chgData name="Satu Drufva" userId="c0235570-1ef8-4ed9-b6e5-0066a653d197" providerId="ADAL" clId="{6967CE1B-8A6B-4082-99C9-3689CE1A7C41}" dt="2022-06-15T06:58:41.390" v="14"/>
          <ac:spMkLst>
            <pc:docMk/>
            <pc:sldMk cId="3333008723" sldId="514"/>
            <ac:spMk id="9" creationId="{590B4101-BFCD-4916-BAF3-48890D3C89A9}"/>
          </ac:spMkLst>
        </pc:spChg>
        <pc:spChg chg="add del">
          <ac:chgData name="Satu Drufva" userId="c0235570-1ef8-4ed9-b6e5-0066a653d197" providerId="ADAL" clId="{6967CE1B-8A6B-4082-99C9-3689CE1A7C41}" dt="2022-06-15T06:58:46.446" v="16"/>
          <ac:spMkLst>
            <pc:docMk/>
            <pc:sldMk cId="3333008723" sldId="514"/>
            <ac:spMk id="10" creationId="{307DEADD-D349-4AFB-ADA5-4C32ED56B595}"/>
          </ac:spMkLst>
        </pc:spChg>
        <pc:spChg chg="add del">
          <ac:chgData name="Satu Drufva" userId="c0235570-1ef8-4ed9-b6e5-0066a653d197" providerId="ADAL" clId="{6967CE1B-8A6B-4082-99C9-3689CE1A7C41}" dt="2022-06-15T06:58:46.446" v="16"/>
          <ac:spMkLst>
            <pc:docMk/>
            <pc:sldMk cId="3333008723" sldId="514"/>
            <ac:spMk id="12" creationId="{8F135029-F566-4685-802D-009665935F56}"/>
          </ac:spMkLst>
        </pc:spChg>
        <pc:spChg chg="add del mod">
          <ac:chgData name="Satu Drufva" userId="c0235570-1ef8-4ed9-b6e5-0066a653d197" providerId="ADAL" clId="{6967CE1B-8A6B-4082-99C9-3689CE1A7C41}" dt="2022-06-15T07:03:39.991" v="74" actId="11529"/>
          <ac:spMkLst>
            <pc:docMk/>
            <pc:sldMk cId="3333008723" sldId="514"/>
            <ac:spMk id="14" creationId="{864E409B-728C-4F34-8586-64D833270E03}"/>
          </ac:spMkLst>
        </pc:spChg>
        <pc:graphicFrameChg chg="add del mod">
          <ac:chgData name="Satu Drufva" userId="c0235570-1ef8-4ed9-b6e5-0066a653d197" providerId="ADAL" clId="{6967CE1B-8A6B-4082-99C9-3689CE1A7C41}" dt="2022-06-15T06:58:41.390" v="14"/>
          <ac:graphicFrameMkLst>
            <pc:docMk/>
            <pc:sldMk cId="3333008723" sldId="514"/>
            <ac:graphicFrameMk id="8" creationId="{39C5D3A8-BDBE-4A56-BF6C-7498B8AC0630}"/>
          </ac:graphicFrameMkLst>
        </pc:graphicFrameChg>
        <pc:graphicFrameChg chg="add del">
          <ac:chgData name="Satu Drufva" userId="c0235570-1ef8-4ed9-b6e5-0066a653d197" providerId="ADAL" clId="{6967CE1B-8A6B-4082-99C9-3689CE1A7C41}" dt="2022-06-15T06:58:46.446" v="16"/>
          <ac:graphicFrameMkLst>
            <pc:docMk/>
            <pc:sldMk cId="3333008723" sldId="514"/>
            <ac:graphicFrameMk id="11" creationId="{4010F300-7254-49D2-8CAD-7679FFE5B608}"/>
          </ac:graphicFrameMkLst>
        </pc:graphicFrameChg>
        <pc:graphicFrameChg chg="add mod">
          <ac:chgData name="Satu Drufva" userId="c0235570-1ef8-4ed9-b6e5-0066a653d197" providerId="ADAL" clId="{6967CE1B-8A6B-4082-99C9-3689CE1A7C41}" dt="2022-06-15T07:04:59.635" v="99" actId="14100"/>
          <ac:graphicFrameMkLst>
            <pc:docMk/>
            <pc:sldMk cId="3333008723" sldId="514"/>
            <ac:graphicFrameMk id="13" creationId="{B212D15E-62AB-43D7-8776-768276E34663}"/>
          </ac:graphicFrameMkLst>
        </pc:graphicFrameChg>
      </pc:sldChg>
      <pc:sldChg chg="addSp delSp modSp add ord">
        <pc:chgData name="Satu Drufva" userId="c0235570-1ef8-4ed9-b6e5-0066a653d197" providerId="ADAL" clId="{6967CE1B-8A6B-4082-99C9-3689CE1A7C41}" dt="2022-06-21T12:06:50.501" v="347" actId="20577"/>
        <pc:sldMkLst>
          <pc:docMk/>
          <pc:sldMk cId="2877406666" sldId="515"/>
        </pc:sldMkLst>
        <pc:spChg chg="del">
          <ac:chgData name="Satu Drufva" userId="c0235570-1ef8-4ed9-b6e5-0066a653d197" providerId="ADAL" clId="{6967CE1B-8A6B-4082-99C9-3689CE1A7C41}" dt="2022-06-20T12:15:08.476" v="113" actId="931"/>
          <ac:spMkLst>
            <pc:docMk/>
            <pc:sldMk cId="2877406666" sldId="515"/>
            <ac:spMk id="3" creationId="{0ABB22E4-B77C-44D9-B693-9EC2155468CC}"/>
          </ac:spMkLst>
        </pc:spChg>
        <pc:spChg chg="add mod">
          <ac:chgData name="Satu Drufva" userId="c0235570-1ef8-4ed9-b6e5-0066a653d197" providerId="ADAL" clId="{6967CE1B-8A6B-4082-99C9-3689CE1A7C41}" dt="2022-06-20T12:44:55.304" v="176" actId="11529"/>
          <ac:spMkLst>
            <pc:docMk/>
            <pc:sldMk cId="2877406666" sldId="515"/>
            <ac:spMk id="3" creationId="{B9938BAA-6FBA-4239-AA70-FD43E1C47F94}"/>
          </ac:spMkLst>
        </pc:spChg>
        <pc:spChg chg="mod">
          <ac:chgData name="Satu Drufva" userId="c0235570-1ef8-4ed9-b6e5-0066a653d197" providerId="ADAL" clId="{6967CE1B-8A6B-4082-99C9-3689CE1A7C41}" dt="2022-06-21T12:02:29.353" v="277" actId="1076"/>
          <ac:spMkLst>
            <pc:docMk/>
            <pc:sldMk cId="2877406666" sldId="515"/>
            <ac:spMk id="7" creationId="{DC7E233B-0FD2-0DDC-814F-B95FEF939827}"/>
          </ac:spMkLst>
        </pc:spChg>
        <pc:spChg chg="add mod">
          <ac:chgData name="Satu Drufva" userId="c0235570-1ef8-4ed9-b6e5-0066a653d197" providerId="ADAL" clId="{6967CE1B-8A6B-4082-99C9-3689CE1A7C41}" dt="2022-06-21T12:02:33.849" v="279" actId="1076"/>
          <ac:spMkLst>
            <pc:docMk/>
            <pc:sldMk cId="2877406666" sldId="515"/>
            <ac:spMk id="9" creationId="{066CA118-0117-475B-BEB8-3BAAF95A627A}"/>
          </ac:spMkLst>
        </pc:spChg>
        <pc:spChg chg="add mod ord">
          <ac:chgData name="Satu Drufva" userId="c0235570-1ef8-4ed9-b6e5-0066a653d197" providerId="ADAL" clId="{6967CE1B-8A6B-4082-99C9-3689CE1A7C41}" dt="2022-06-21T12:02:47.689" v="284" actId="14100"/>
          <ac:spMkLst>
            <pc:docMk/>
            <pc:sldMk cId="2877406666" sldId="515"/>
            <ac:spMk id="10" creationId="{104D5D7C-FC49-4218-87FF-46BE50C29B42}"/>
          </ac:spMkLst>
        </pc:spChg>
        <pc:spChg chg="mod">
          <ac:chgData name="Satu Drufva" userId="c0235570-1ef8-4ed9-b6e5-0066a653d197" providerId="ADAL" clId="{6967CE1B-8A6B-4082-99C9-3689CE1A7C41}" dt="2022-06-21T12:02:31.393" v="278" actId="1076"/>
          <ac:spMkLst>
            <pc:docMk/>
            <pc:sldMk cId="2877406666" sldId="515"/>
            <ac:spMk id="11" creationId="{311F4B6C-5910-2FF8-B7B9-4FE5CF2EA05C}"/>
          </ac:spMkLst>
        </pc:spChg>
        <pc:spChg chg="add mod">
          <ac:chgData name="Satu Drufva" userId="c0235570-1ef8-4ed9-b6e5-0066a653d197" providerId="ADAL" clId="{6967CE1B-8A6B-4082-99C9-3689CE1A7C41}" dt="2022-06-21T12:06:50.501" v="347" actId="20577"/>
          <ac:spMkLst>
            <pc:docMk/>
            <pc:sldMk cId="2877406666" sldId="515"/>
            <ac:spMk id="12" creationId="{16D2248E-E44A-48C9-928F-D1212DE38C4F}"/>
          </ac:spMkLst>
        </pc:spChg>
        <pc:picChg chg="add mod modCrop">
          <ac:chgData name="Satu Drufva" userId="c0235570-1ef8-4ed9-b6e5-0066a653d197" providerId="ADAL" clId="{6967CE1B-8A6B-4082-99C9-3689CE1A7C41}" dt="2022-06-21T12:02:44.217" v="283" actId="1076"/>
          <ac:picMkLst>
            <pc:docMk/>
            <pc:sldMk cId="2877406666" sldId="515"/>
            <ac:picMk id="8" creationId="{57846B9A-3998-48A2-9DE7-6D0D9104487C}"/>
          </ac:picMkLst>
        </pc:picChg>
      </pc:sldChg>
    </pc:docChg>
  </pc:docChgLst>
  <pc:docChgLst>
    <pc:chgData name="Satu Drufva" userId="S::satu.drufva@edu.tampere.fi::c0235570-1ef8-4ed9-b6e5-0066a653d197" providerId="AD" clId="Web-{E67810E4-BB4D-45BC-B225-CC290AC44721}"/>
    <pc:docChg chg="modSld">
      <pc:chgData name="Satu Drufva" userId="S::satu.drufva@edu.tampere.fi::c0235570-1ef8-4ed9-b6e5-0066a653d197" providerId="AD" clId="Web-{E67810E4-BB4D-45BC-B225-CC290AC44721}" dt="2022-06-15T07:11:01.056" v="2" actId="20577"/>
      <pc:docMkLst>
        <pc:docMk/>
      </pc:docMkLst>
      <pc:sldChg chg="modSp">
        <pc:chgData name="Satu Drufva" userId="S::satu.drufva@edu.tampere.fi::c0235570-1ef8-4ed9-b6e5-0066a653d197" providerId="AD" clId="Web-{E67810E4-BB4D-45BC-B225-CC290AC44721}" dt="2022-06-15T07:11:01.056" v="2" actId="20577"/>
        <pc:sldMkLst>
          <pc:docMk/>
          <pc:sldMk cId="3333008723" sldId="514"/>
        </pc:sldMkLst>
        <pc:spChg chg="mod">
          <ac:chgData name="Satu Drufva" userId="S::satu.drufva@edu.tampere.fi::c0235570-1ef8-4ed9-b6e5-0066a653d197" providerId="AD" clId="Web-{E67810E4-BB4D-45BC-B225-CC290AC44721}" dt="2022-06-15T07:11:01.056" v="2" actId="20577"/>
          <ac:spMkLst>
            <pc:docMk/>
            <pc:sldMk cId="3333008723" sldId="514"/>
            <ac:spMk id="2" creationId="{AC9BCBAC-AE38-4D95-AEB3-A20E32185688}"/>
          </ac:spMkLst>
        </pc:spChg>
        <pc:graphicFrameChg chg="mod">
          <ac:chgData name="Satu Drufva" userId="S::satu.drufva@edu.tampere.fi::c0235570-1ef8-4ed9-b6e5-0066a653d197" providerId="AD" clId="Web-{E67810E4-BB4D-45BC-B225-CC290AC44721}" dt="2022-06-15T07:10:20.867" v="1" actId="1076"/>
          <ac:graphicFrameMkLst>
            <pc:docMk/>
            <pc:sldMk cId="3333008723" sldId="514"/>
            <ac:graphicFrameMk id="13" creationId="{B212D15E-62AB-43D7-8776-768276E34663}"/>
          </ac:graphicFrameMkLst>
        </pc:graphicFrameChg>
      </pc:sldChg>
    </pc:docChg>
  </pc:docChgLst>
  <pc:docChgLst>
    <pc:chgData name="Satu Drufva" userId="S::satu.drufva@edu.tampere.fi::c0235570-1ef8-4ed9-b6e5-0066a653d197" providerId="AD" clId="Web-{97B06223-8322-4F0F-86A1-BA6396DB14F8}"/>
    <pc:docChg chg="addSld delSld modSld">
      <pc:chgData name="Satu Drufva" userId="S::satu.drufva@edu.tampere.fi::c0235570-1ef8-4ed9-b6e5-0066a653d197" providerId="AD" clId="Web-{97B06223-8322-4F0F-86A1-BA6396DB14F8}" dt="2022-08-29T13:23:55.413" v="9" actId="14100"/>
      <pc:docMkLst>
        <pc:docMk/>
      </pc:docMkLst>
      <pc:sldChg chg="addSp delSp modSp add replId">
        <pc:chgData name="Satu Drufva" userId="S::satu.drufva@edu.tampere.fi::c0235570-1ef8-4ed9-b6e5-0066a653d197" providerId="AD" clId="Web-{97B06223-8322-4F0F-86A1-BA6396DB14F8}" dt="2022-08-29T13:23:55.413" v="9" actId="14100"/>
        <pc:sldMkLst>
          <pc:docMk/>
          <pc:sldMk cId="3229072788" sldId="516"/>
        </pc:sldMkLst>
        <pc:spChg chg="del">
          <ac:chgData name="Satu Drufva" userId="S::satu.drufva@edu.tampere.fi::c0235570-1ef8-4ed9-b6e5-0066a653d197" providerId="AD" clId="Web-{97B06223-8322-4F0F-86A1-BA6396DB14F8}" dt="2022-08-29T13:23:27.882" v="4"/>
          <ac:spMkLst>
            <pc:docMk/>
            <pc:sldMk cId="3229072788" sldId="516"/>
            <ac:spMk id="2" creationId="{AC9BCBAC-AE38-4D95-AEB3-A20E32185688}"/>
          </ac:spMkLst>
        </pc:spChg>
        <pc:spChg chg="del">
          <ac:chgData name="Satu Drufva" userId="S::satu.drufva@edu.tampere.fi::c0235570-1ef8-4ed9-b6e5-0066a653d197" providerId="AD" clId="Web-{97B06223-8322-4F0F-86A1-BA6396DB14F8}" dt="2022-08-29T13:23:25.913" v="3"/>
          <ac:spMkLst>
            <pc:docMk/>
            <pc:sldMk cId="3229072788" sldId="516"/>
            <ac:spMk id="3" creationId="{6BE3E309-C50F-4ED7-B920-DDEEB3A8271F}"/>
          </ac:spMkLst>
        </pc:spChg>
        <pc:spChg chg="add del mod">
          <ac:chgData name="Satu Drufva" userId="S::satu.drufva@edu.tampere.fi::c0235570-1ef8-4ed9-b6e5-0066a653d197" providerId="AD" clId="Web-{97B06223-8322-4F0F-86A1-BA6396DB14F8}" dt="2022-08-29T13:23:29.507" v="5"/>
          <ac:spMkLst>
            <pc:docMk/>
            <pc:sldMk cId="3229072788" sldId="516"/>
            <ac:spMk id="17" creationId="{771D518F-20DB-B400-B293-8B3EB2A79CAF}"/>
          </ac:spMkLst>
        </pc:spChg>
        <pc:spChg chg="add del mod">
          <ac:chgData name="Satu Drufva" userId="S::satu.drufva@edu.tampere.fi::c0235570-1ef8-4ed9-b6e5-0066a653d197" providerId="AD" clId="Web-{97B06223-8322-4F0F-86A1-BA6396DB14F8}" dt="2022-08-29T13:23:31.366" v="6"/>
          <ac:spMkLst>
            <pc:docMk/>
            <pc:sldMk cId="3229072788" sldId="516"/>
            <ac:spMk id="23" creationId="{0E6F7F23-8C02-30CC-6A99-918962D18F6B}"/>
          </ac:spMkLst>
        </pc:spChg>
        <pc:graphicFrameChg chg="mod">
          <ac:chgData name="Satu Drufva" userId="S::satu.drufva@edu.tampere.fi::c0235570-1ef8-4ed9-b6e5-0066a653d197" providerId="AD" clId="Web-{97B06223-8322-4F0F-86A1-BA6396DB14F8}" dt="2022-08-29T13:23:55.413" v="9" actId="14100"/>
          <ac:graphicFrameMkLst>
            <pc:docMk/>
            <pc:sldMk cId="3229072788" sldId="516"/>
            <ac:graphicFrameMk id="13" creationId="{B212D15E-62AB-43D7-8776-768276E34663}"/>
          </ac:graphicFrameMkLst>
        </pc:graphicFrameChg>
      </pc:sldChg>
      <pc:sldChg chg="new del">
        <pc:chgData name="Satu Drufva" userId="S::satu.drufva@edu.tampere.fi::c0235570-1ef8-4ed9-b6e5-0066a653d197" providerId="AD" clId="Web-{97B06223-8322-4F0F-86A1-BA6396DB14F8}" dt="2022-08-29T13:23:18.741" v="1"/>
        <pc:sldMkLst>
          <pc:docMk/>
          <pc:sldMk cId="3616295793" sldId="516"/>
        </pc:sldMkLst>
      </pc:sldChg>
    </pc:docChg>
  </pc:docChgLst>
  <pc:docChgLst>
    <pc:chgData name="Satu Drufva" userId="c0235570-1ef8-4ed9-b6e5-0066a653d197" providerId="ADAL" clId="{6BECCECC-A2FB-4352-86FB-609B47C8008A}"/>
    <pc:docChg chg="delSld modSld">
      <pc:chgData name="Satu Drufva" userId="c0235570-1ef8-4ed9-b6e5-0066a653d197" providerId="ADAL" clId="{6BECCECC-A2FB-4352-86FB-609B47C8008A}" dt="2022-08-29T13:26:55.425" v="4" actId="2696"/>
      <pc:docMkLst>
        <pc:docMk/>
      </pc:docMkLst>
      <pc:sldChg chg="modSp del">
        <pc:chgData name="Satu Drufva" userId="c0235570-1ef8-4ed9-b6e5-0066a653d197" providerId="ADAL" clId="{6BECCECC-A2FB-4352-86FB-609B47C8008A}" dt="2022-08-29T13:26:55.425" v="4" actId="2696"/>
        <pc:sldMkLst>
          <pc:docMk/>
          <pc:sldMk cId="3229072788" sldId="516"/>
        </pc:sldMkLst>
        <pc:graphicFrameChg chg="mod">
          <ac:chgData name="Satu Drufva" userId="c0235570-1ef8-4ed9-b6e5-0066a653d197" providerId="ADAL" clId="{6BECCECC-A2FB-4352-86FB-609B47C8008A}" dt="2022-08-29T13:25:27.267" v="3" actId="255"/>
          <ac:graphicFrameMkLst>
            <pc:docMk/>
            <pc:sldMk cId="3229072788" sldId="516"/>
            <ac:graphicFrameMk id="13" creationId="{B212D15E-62AB-43D7-8776-768276E34663}"/>
          </ac:graphicFrameMkLst>
        </pc:graphicFrameChg>
      </pc:sldChg>
    </pc:docChg>
  </pc:docChgLst>
  <pc:docChgLst>
    <pc:chgData name="Satu Drufva" userId="S::satu.drufva@edu.tampere.fi::c0235570-1ef8-4ed9-b6e5-0066a653d197" providerId="AD" clId="Web-{D928BEB6-2A65-4EEC-8CA9-F54398C109B2}"/>
    <pc:docChg chg="modSld">
      <pc:chgData name="Satu Drufva" userId="S::satu.drufva@edu.tampere.fi::c0235570-1ef8-4ed9-b6e5-0066a653d197" providerId="AD" clId="Web-{D928BEB6-2A65-4EEC-8CA9-F54398C109B2}" dt="2022-06-21T10:36:55.146" v="22" actId="20577"/>
      <pc:docMkLst>
        <pc:docMk/>
      </pc:docMkLst>
      <pc:sldChg chg="modSp">
        <pc:chgData name="Satu Drufva" userId="S::satu.drufva@edu.tampere.fi::c0235570-1ef8-4ed9-b6e5-0066a653d197" providerId="AD" clId="Web-{D928BEB6-2A65-4EEC-8CA9-F54398C109B2}" dt="2022-06-21T10:36:55.146" v="22" actId="20577"/>
        <pc:sldMkLst>
          <pc:docMk/>
          <pc:sldMk cId="1209179129" sldId="512"/>
        </pc:sldMkLst>
        <pc:spChg chg="mod">
          <ac:chgData name="Satu Drufva" userId="S::satu.drufva@edu.tampere.fi::c0235570-1ef8-4ed9-b6e5-0066a653d197" providerId="AD" clId="Web-{D928BEB6-2A65-4EEC-8CA9-F54398C109B2}" dt="2022-06-21T10:36:55.146" v="22" actId="20577"/>
          <ac:spMkLst>
            <pc:docMk/>
            <pc:sldMk cId="1209179129" sldId="512"/>
            <ac:spMk id="23" creationId="{19BEEDF4-74D6-44EB-9E76-DBBE75FAA879}"/>
          </ac:spMkLst>
        </pc:spChg>
      </pc:sldChg>
    </pc:docChg>
  </pc:docChgLst>
  <pc:docChgLst>
    <pc:chgData name="Satu Drufva" userId="S::satu.drufva@edu.tampere.fi::c0235570-1ef8-4ed9-b6e5-0066a653d197" providerId="AD" clId="Web-{67DDBD07-EA8F-47DE-8B23-0872E8443F53}"/>
    <pc:docChg chg="modSld">
      <pc:chgData name="Satu Drufva" userId="S::satu.drufva@edu.tampere.fi::c0235570-1ef8-4ed9-b6e5-0066a653d197" providerId="AD" clId="Web-{67DDBD07-EA8F-47DE-8B23-0872E8443F53}" dt="2022-06-20T12:43:12.538" v="63" actId="1076"/>
      <pc:docMkLst>
        <pc:docMk/>
      </pc:docMkLst>
      <pc:sldChg chg="addSp delSp modSp">
        <pc:chgData name="Satu Drufva" userId="S::satu.drufva@edu.tampere.fi::c0235570-1ef8-4ed9-b6e5-0066a653d197" providerId="AD" clId="Web-{67DDBD07-EA8F-47DE-8B23-0872E8443F53}" dt="2022-06-20T12:43:12.538" v="63" actId="1076"/>
        <pc:sldMkLst>
          <pc:docMk/>
          <pc:sldMk cId="2877406666" sldId="515"/>
        </pc:sldMkLst>
        <pc:spChg chg="add del mod">
          <ac:chgData name="Satu Drufva" userId="S::satu.drufva@edu.tampere.fi::c0235570-1ef8-4ed9-b6e5-0066a653d197" providerId="AD" clId="Web-{67DDBD07-EA8F-47DE-8B23-0872E8443F53}" dt="2022-06-20T12:41:15.504" v="35"/>
          <ac:spMkLst>
            <pc:docMk/>
            <pc:sldMk cId="2877406666" sldId="515"/>
            <ac:spMk id="3" creationId="{6E28988B-11A8-99FF-AB1F-8DB153F1D4D9}"/>
          </ac:spMkLst>
        </pc:spChg>
        <pc:spChg chg="add mod">
          <ac:chgData name="Satu Drufva" userId="S::satu.drufva@edu.tampere.fi::c0235570-1ef8-4ed9-b6e5-0066a653d197" providerId="AD" clId="Web-{67DDBD07-EA8F-47DE-8B23-0872E8443F53}" dt="2022-06-20T12:42:47.022" v="54" actId="1076"/>
          <ac:spMkLst>
            <pc:docMk/>
            <pc:sldMk cId="2877406666" sldId="515"/>
            <ac:spMk id="7" creationId="{DC7E233B-0FD2-0DDC-814F-B95FEF939827}"/>
          </ac:spMkLst>
        </pc:spChg>
        <pc:spChg chg="mod">
          <ac:chgData name="Satu Drufva" userId="S::satu.drufva@edu.tampere.fi::c0235570-1ef8-4ed9-b6e5-0066a653d197" providerId="AD" clId="Web-{67DDBD07-EA8F-47DE-8B23-0872E8443F53}" dt="2022-06-20T12:42:43.553" v="53"/>
          <ac:spMkLst>
            <pc:docMk/>
            <pc:sldMk cId="2877406666" sldId="515"/>
            <ac:spMk id="9" creationId="{066CA118-0117-475B-BEB8-3BAAF95A627A}"/>
          </ac:spMkLst>
        </pc:spChg>
        <pc:spChg chg="mod">
          <ac:chgData name="Satu Drufva" userId="S::satu.drufva@edu.tampere.fi::c0235570-1ef8-4ed9-b6e5-0066a653d197" providerId="AD" clId="Web-{67DDBD07-EA8F-47DE-8B23-0872E8443F53}" dt="2022-06-20T12:43:12.538" v="63" actId="1076"/>
          <ac:spMkLst>
            <pc:docMk/>
            <pc:sldMk cId="2877406666" sldId="515"/>
            <ac:spMk id="10" creationId="{104D5D7C-FC49-4218-87FF-46BE50C29B42}"/>
          </ac:spMkLst>
        </pc:spChg>
        <pc:spChg chg="add mod">
          <ac:chgData name="Satu Drufva" userId="S::satu.drufva@edu.tampere.fi::c0235570-1ef8-4ed9-b6e5-0066a653d197" providerId="AD" clId="Web-{67DDBD07-EA8F-47DE-8B23-0872E8443F53}" dt="2022-06-20T12:43:10.163" v="62" actId="1076"/>
          <ac:spMkLst>
            <pc:docMk/>
            <pc:sldMk cId="2877406666" sldId="515"/>
            <ac:spMk id="11" creationId="{311F4B6C-5910-2FF8-B7B9-4FE5CF2EA05C}"/>
          </ac:spMkLst>
        </pc:spChg>
        <pc:spChg chg="add del mod">
          <ac:chgData name="Satu Drufva" userId="S::satu.drufva@edu.tampere.fi::c0235570-1ef8-4ed9-b6e5-0066a653d197" providerId="AD" clId="Web-{67DDBD07-EA8F-47DE-8B23-0872E8443F53}" dt="2022-06-20T12:42:17.709" v="45"/>
          <ac:spMkLst>
            <pc:docMk/>
            <pc:sldMk cId="2877406666" sldId="515"/>
            <ac:spMk id="13" creationId="{99276514-D0E5-5C15-4427-D52E874278CD}"/>
          </ac:spMkLst>
        </pc:spChg>
        <pc:picChg chg="add del mod">
          <ac:chgData name="Satu Drufva" userId="S::satu.drufva@edu.tampere.fi::c0235570-1ef8-4ed9-b6e5-0066a653d197" providerId="AD" clId="Web-{67DDBD07-EA8F-47DE-8B23-0872E8443F53}" dt="2022-06-20T12:42:31.724" v="48" actId="1076"/>
          <ac:picMkLst>
            <pc:docMk/>
            <pc:sldMk cId="2877406666" sldId="515"/>
            <ac:picMk id="8" creationId="{57846B9A-3998-48A2-9DE7-6D0D9104487C}"/>
          </ac:picMkLst>
        </pc:picChg>
      </pc:sldChg>
    </pc:docChg>
  </pc:docChgLst>
  <pc:docChgLst>
    <pc:chgData name="Satu Drufva" userId="S::satu.drufva@edu.tampere.fi::c0235570-1ef8-4ed9-b6e5-0066a653d197" providerId="AD" clId="Web-{8205ABC2-1A91-7EEB-D9E4-BA0516351B0B}"/>
    <pc:docChg chg="modSld">
      <pc:chgData name="Satu Drufva" userId="S::satu.drufva@edu.tampere.fi::c0235570-1ef8-4ed9-b6e5-0066a653d197" providerId="AD" clId="Web-{8205ABC2-1A91-7EEB-D9E4-BA0516351B0B}" dt="2022-06-21T06:24:55.070" v="71" actId="20577"/>
      <pc:docMkLst>
        <pc:docMk/>
      </pc:docMkLst>
      <pc:sldChg chg="addSp delSp modSp">
        <pc:chgData name="Satu Drufva" userId="S::satu.drufva@edu.tampere.fi::c0235570-1ef8-4ed9-b6e5-0066a653d197" providerId="AD" clId="Web-{8205ABC2-1A91-7EEB-D9E4-BA0516351B0B}" dt="2022-06-21T06:24:55.070" v="71" actId="20577"/>
        <pc:sldMkLst>
          <pc:docMk/>
          <pc:sldMk cId="2877406666" sldId="515"/>
        </pc:sldMkLst>
        <pc:spChg chg="mod">
          <ac:chgData name="Satu Drufva" userId="S::satu.drufva@edu.tampere.fi::c0235570-1ef8-4ed9-b6e5-0066a653d197" providerId="AD" clId="Web-{8205ABC2-1A91-7EEB-D9E4-BA0516351B0B}" dt="2022-06-21T06:24:28.850" v="64" actId="20577"/>
          <ac:spMkLst>
            <pc:docMk/>
            <pc:sldMk cId="2877406666" sldId="515"/>
            <ac:spMk id="10" creationId="{104D5D7C-FC49-4218-87FF-46BE50C29B42}"/>
          </ac:spMkLst>
        </pc:spChg>
        <pc:spChg chg="mod">
          <ac:chgData name="Satu Drufva" userId="S::satu.drufva@edu.tampere.fi::c0235570-1ef8-4ed9-b6e5-0066a653d197" providerId="AD" clId="Web-{8205ABC2-1A91-7EEB-D9E4-BA0516351B0B}" dt="2022-06-21T06:24:55.070" v="71" actId="20577"/>
          <ac:spMkLst>
            <pc:docMk/>
            <pc:sldMk cId="2877406666" sldId="515"/>
            <ac:spMk id="12" creationId="{16D2248E-E44A-48C9-928F-D1212DE38C4F}"/>
          </ac:spMkLst>
        </pc:spChg>
        <pc:spChg chg="add del mod">
          <ac:chgData name="Satu Drufva" userId="S::satu.drufva@edu.tampere.fi::c0235570-1ef8-4ed9-b6e5-0066a653d197" providerId="AD" clId="Web-{8205ABC2-1A91-7EEB-D9E4-BA0516351B0B}" dt="2022-06-21T06:22:42.659" v="15"/>
          <ac:spMkLst>
            <pc:docMk/>
            <pc:sldMk cId="2877406666" sldId="515"/>
            <ac:spMk id="13" creationId="{6D2B6956-CB56-7D38-16EE-212FF1F64CB0}"/>
          </ac:spMkLst>
        </pc:spChg>
      </pc:sldChg>
    </pc:docChg>
  </pc:docChgLst>
  <pc:docChgLst>
    <pc:chgData name="Hanna Orava" userId="S::hanna.orava@edu.tampere.fi::0edd7920-8e4e-4697-b1e3-cf0098b52947" providerId="AD" clId="Web-{EBCB051C-6EB7-4636-8F10-BA24CBDD0939}"/>
    <pc:docChg chg="modSld">
      <pc:chgData name="Hanna Orava" userId="S::hanna.orava@edu.tampere.fi::0edd7920-8e4e-4697-b1e3-cf0098b52947" providerId="AD" clId="Web-{EBCB051C-6EB7-4636-8F10-BA24CBDD0939}" dt="2022-06-20T12:26:20.190" v="80" actId="20577"/>
      <pc:docMkLst>
        <pc:docMk/>
      </pc:docMkLst>
      <pc:sldChg chg="modSp">
        <pc:chgData name="Hanna Orava" userId="S::hanna.orava@edu.tampere.fi::0edd7920-8e4e-4697-b1e3-cf0098b52947" providerId="AD" clId="Web-{EBCB051C-6EB7-4636-8F10-BA24CBDD0939}" dt="2022-06-20T12:26:20.190" v="80" actId="20577"/>
        <pc:sldMkLst>
          <pc:docMk/>
          <pc:sldMk cId="2877406666" sldId="515"/>
        </pc:sldMkLst>
        <pc:spChg chg="mod">
          <ac:chgData name="Hanna Orava" userId="S::hanna.orava@edu.tampere.fi::0edd7920-8e4e-4697-b1e3-cf0098b52947" providerId="AD" clId="Web-{EBCB051C-6EB7-4636-8F10-BA24CBDD0939}" dt="2022-06-20T12:26:20.190" v="80" actId="20577"/>
          <ac:spMkLst>
            <pc:docMk/>
            <pc:sldMk cId="2877406666" sldId="515"/>
            <ac:spMk id="9" creationId="{066CA118-0117-475B-BEB8-3BAAF95A62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7C158-14B8-4D5F-BA99-65BE9D20908D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C0E4CE29-A007-49C1-8E99-AFBA8846E778}">
      <dgm:prSet phldrT="[Teksti]"/>
      <dgm:spPr/>
      <dgm:t>
        <a:bodyPr/>
        <a:lstStyle/>
        <a:p>
          <a:r>
            <a:rPr lang="fi-FI">
              <a:latin typeface="Franklin Gothic Demi" panose="020B0703020102020204" pitchFamily="34" charset="0"/>
            </a:rPr>
            <a:t>Arviointikriteerit</a:t>
          </a:r>
          <a:r>
            <a:rPr lang="fi-FI">
              <a:latin typeface="Franklin Gothic Book" panose="020B0503020102020204" pitchFamily="34" charset="0"/>
            </a:rPr>
            <a:t> Minun osaamistani</a:t>
          </a:r>
        </a:p>
      </dgm:t>
    </dgm:pt>
    <dgm:pt modelId="{5173D254-DD76-4C7F-A37C-28491439398C}" type="parTrans" cxnId="{EAD452B0-CD01-4453-AD3A-90596C9821A5}">
      <dgm:prSet/>
      <dgm:spPr/>
      <dgm:t>
        <a:bodyPr/>
        <a:lstStyle/>
        <a:p>
          <a:endParaRPr lang="fi-FI"/>
        </a:p>
      </dgm:t>
    </dgm:pt>
    <dgm:pt modelId="{46BD6AE5-D4E6-419D-BE85-342198CC7BCB}" type="sibTrans" cxnId="{EAD452B0-CD01-4453-AD3A-90596C9821A5}">
      <dgm:prSet/>
      <dgm:spPr/>
      <dgm:t>
        <a:bodyPr/>
        <a:lstStyle/>
        <a:p>
          <a:endParaRPr lang="fi-FI"/>
        </a:p>
      </dgm:t>
    </dgm:pt>
    <dgm:pt modelId="{D852132A-2502-4C81-B442-3222278EBAA8}">
      <dgm:prSet phldrT="[Teksti]"/>
      <dgm:spPr/>
      <dgm:t>
        <a:bodyPr/>
        <a:lstStyle/>
        <a:p>
          <a:r>
            <a:rPr lang="fi-FI" err="1">
              <a:latin typeface="Franklin Gothic Demi" panose="020B0703020102020204" pitchFamily="34" charset="0"/>
            </a:rPr>
            <a:t>Osaamistavoiteet</a:t>
          </a:r>
          <a:r>
            <a:rPr lang="fi-FI">
              <a:latin typeface="Franklin Gothic Book" panose="020B0503020102020204" pitchFamily="34" charset="0"/>
            </a:rPr>
            <a:t> Työyhteisömme yhteistä osaamista</a:t>
          </a:r>
        </a:p>
      </dgm:t>
    </dgm:pt>
    <dgm:pt modelId="{F531AF61-0554-4829-BA2F-418B0400061C}" type="parTrans" cxnId="{25067B12-8A57-46A8-8B37-EE96958A9D2C}">
      <dgm:prSet/>
      <dgm:spPr/>
      <dgm:t>
        <a:bodyPr/>
        <a:lstStyle/>
        <a:p>
          <a:endParaRPr lang="fi-FI"/>
        </a:p>
      </dgm:t>
    </dgm:pt>
    <dgm:pt modelId="{FC206ADF-F8B9-405F-9F72-8E434B667B26}" type="sibTrans" cxnId="{25067B12-8A57-46A8-8B37-EE96958A9D2C}">
      <dgm:prSet/>
      <dgm:spPr/>
      <dgm:t>
        <a:bodyPr/>
        <a:lstStyle/>
        <a:p>
          <a:endParaRPr lang="fi-FI"/>
        </a:p>
      </dgm:t>
    </dgm:pt>
    <dgm:pt modelId="{7729F1E0-262D-40D8-BDE0-085E224573DC}">
      <dgm:prSet phldrT="[Teksti]"/>
      <dgm:spPr/>
      <dgm:t>
        <a:bodyPr/>
        <a:lstStyle/>
        <a:p>
          <a:r>
            <a:rPr lang="fi-FI">
              <a:latin typeface="Franklin Gothic Demi" panose="020B0703020102020204" pitchFamily="34" charset="0"/>
            </a:rPr>
            <a:t>Kriteeristön osat 1-5</a:t>
          </a:r>
          <a:br>
            <a:rPr lang="fi-FI">
              <a:latin typeface="Franklin Gothic Demi" panose="020B0703020102020204" pitchFamily="34" charset="0"/>
            </a:rPr>
          </a:br>
          <a:r>
            <a:rPr lang="fi-FI">
              <a:latin typeface="Franklin Gothic Book" panose="020B0503020102020204" pitchFamily="34" charset="0"/>
            </a:rPr>
            <a:t>Uusia merkityksiä ja näkökulmia henkilökohtaistamisessa </a:t>
          </a:r>
        </a:p>
      </dgm:t>
    </dgm:pt>
    <dgm:pt modelId="{32566152-F0E8-4652-AF2A-F082A471BEE7}" type="parTrans" cxnId="{95695417-843D-479D-8610-092E1B4B47CF}">
      <dgm:prSet/>
      <dgm:spPr/>
      <dgm:t>
        <a:bodyPr/>
        <a:lstStyle/>
        <a:p>
          <a:endParaRPr lang="fi-FI"/>
        </a:p>
      </dgm:t>
    </dgm:pt>
    <dgm:pt modelId="{BC71DEE6-FC42-4593-9C72-388A8B3384CD}" type="sibTrans" cxnId="{95695417-843D-479D-8610-092E1B4B47CF}">
      <dgm:prSet/>
      <dgm:spPr/>
      <dgm:t>
        <a:bodyPr/>
        <a:lstStyle/>
        <a:p>
          <a:endParaRPr lang="fi-FI"/>
        </a:p>
      </dgm:t>
    </dgm:pt>
    <dgm:pt modelId="{4A847200-0108-4734-A5A4-71974E664891}" type="pres">
      <dgm:prSet presAssocID="{B8D7C158-14B8-4D5F-BA99-65BE9D20908D}" presName="Name0" presStyleCnt="0">
        <dgm:presLayoutVars>
          <dgm:dir/>
          <dgm:animLvl val="lvl"/>
          <dgm:resizeHandles val="exact"/>
        </dgm:presLayoutVars>
      </dgm:prSet>
      <dgm:spPr/>
    </dgm:pt>
    <dgm:pt modelId="{D2379E00-31B4-452F-840E-809EA49C86CD}" type="pres">
      <dgm:prSet presAssocID="{C0E4CE29-A007-49C1-8E99-AFBA8846E778}" presName="Name8" presStyleCnt="0"/>
      <dgm:spPr/>
    </dgm:pt>
    <dgm:pt modelId="{E0382B7D-9D4D-4311-984A-486478FF5DA3}" type="pres">
      <dgm:prSet presAssocID="{C0E4CE29-A007-49C1-8E99-AFBA8846E778}" presName="level" presStyleLbl="node1" presStyleIdx="0" presStyleCnt="3" custScaleX="97451">
        <dgm:presLayoutVars>
          <dgm:chMax val="1"/>
          <dgm:bulletEnabled val="1"/>
        </dgm:presLayoutVars>
      </dgm:prSet>
      <dgm:spPr/>
    </dgm:pt>
    <dgm:pt modelId="{1AFBDEF1-A5EA-4DCE-B1FA-C8B1F749B970}" type="pres">
      <dgm:prSet presAssocID="{C0E4CE29-A007-49C1-8E99-AFBA8846E7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87672C-2738-484F-B54B-DFC36B598ABF}" type="pres">
      <dgm:prSet presAssocID="{D852132A-2502-4C81-B442-3222278EBAA8}" presName="Name8" presStyleCnt="0"/>
      <dgm:spPr/>
    </dgm:pt>
    <dgm:pt modelId="{779098DD-115E-4015-B90B-11A2C0D9DCC8}" type="pres">
      <dgm:prSet presAssocID="{D852132A-2502-4C81-B442-3222278EBAA8}" presName="level" presStyleLbl="node1" presStyleIdx="1" presStyleCnt="3">
        <dgm:presLayoutVars>
          <dgm:chMax val="1"/>
          <dgm:bulletEnabled val="1"/>
        </dgm:presLayoutVars>
      </dgm:prSet>
      <dgm:spPr/>
    </dgm:pt>
    <dgm:pt modelId="{697F3591-0AD4-4DBF-8669-371657E518B5}" type="pres">
      <dgm:prSet presAssocID="{D852132A-2502-4C81-B442-3222278EBA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EB855A-0781-4C31-9870-F7FBD3E4EABE}" type="pres">
      <dgm:prSet presAssocID="{7729F1E0-262D-40D8-BDE0-085E224573DC}" presName="Name8" presStyleCnt="0"/>
      <dgm:spPr/>
    </dgm:pt>
    <dgm:pt modelId="{21D9D9BA-BDD5-469F-B381-B6D71B49EDCF}" type="pres">
      <dgm:prSet presAssocID="{7729F1E0-262D-40D8-BDE0-085E224573DC}" presName="level" presStyleLbl="node1" presStyleIdx="2" presStyleCnt="3">
        <dgm:presLayoutVars>
          <dgm:chMax val="1"/>
          <dgm:bulletEnabled val="1"/>
        </dgm:presLayoutVars>
      </dgm:prSet>
      <dgm:spPr/>
    </dgm:pt>
    <dgm:pt modelId="{BE4F52AB-EF37-43F3-A430-69B3C6631EF4}" type="pres">
      <dgm:prSet presAssocID="{7729F1E0-262D-40D8-BDE0-085E224573D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ED28202-D4B7-47E7-A00B-6FDB70E80B71}" type="presOf" srcId="{C0E4CE29-A007-49C1-8E99-AFBA8846E778}" destId="{1AFBDEF1-A5EA-4DCE-B1FA-C8B1F749B970}" srcOrd="1" destOrd="0" presId="urn:microsoft.com/office/officeart/2005/8/layout/pyramid1"/>
    <dgm:cxn modelId="{25067B12-8A57-46A8-8B37-EE96958A9D2C}" srcId="{B8D7C158-14B8-4D5F-BA99-65BE9D20908D}" destId="{D852132A-2502-4C81-B442-3222278EBAA8}" srcOrd="1" destOrd="0" parTransId="{F531AF61-0554-4829-BA2F-418B0400061C}" sibTransId="{FC206ADF-F8B9-405F-9F72-8E434B667B26}"/>
    <dgm:cxn modelId="{95695417-843D-479D-8610-092E1B4B47CF}" srcId="{B8D7C158-14B8-4D5F-BA99-65BE9D20908D}" destId="{7729F1E0-262D-40D8-BDE0-085E224573DC}" srcOrd="2" destOrd="0" parTransId="{32566152-F0E8-4652-AF2A-F082A471BEE7}" sibTransId="{BC71DEE6-FC42-4593-9C72-388A8B3384CD}"/>
    <dgm:cxn modelId="{1E3F3D69-B2E2-4C81-AD4E-60F2D96E78A2}" type="presOf" srcId="{7729F1E0-262D-40D8-BDE0-085E224573DC}" destId="{21D9D9BA-BDD5-469F-B381-B6D71B49EDCF}" srcOrd="0" destOrd="0" presId="urn:microsoft.com/office/officeart/2005/8/layout/pyramid1"/>
    <dgm:cxn modelId="{46D51D7F-6D4C-45B3-9326-458D9A628EAD}" type="presOf" srcId="{7729F1E0-262D-40D8-BDE0-085E224573DC}" destId="{BE4F52AB-EF37-43F3-A430-69B3C6631EF4}" srcOrd="1" destOrd="0" presId="urn:microsoft.com/office/officeart/2005/8/layout/pyramid1"/>
    <dgm:cxn modelId="{9A8783A0-6580-499C-8E3B-F1E07F4D1C58}" type="presOf" srcId="{B8D7C158-14B8-4D5F-BA99-65BE9D20908D}" destId="{4A847200-0108-4734-A5A4-71974E664891}" srcOrd="0" destOrd="0" presId="urn:microsoft.com/office/officeart/2005/8/layout/pyramid1"/>
    <dgm:cxn modelId="{EAD452B0-CD01-4453-AD3A-90596C9821A5}" srcId="{B8D7C158-14B8-4D5F-BA99-65BE9D20908D}" destId="{C0E4CE29-A007-49C1-8E99-AFBA8846E778}" srcOrd="0" destOrd="0" parTransId="{5173D254-DD76-4C7F-A37C-28491439398C}" sibTransId="{46BD6AE5-D4E6-419D-BE85-342198CC7BCB}"/>
    <dgm:cxn modelId="{81E7AAB1-32CE-4C47-9424-9E0F5AA797C4}" type="presOf" srcId="{D852132A-2502-4C81-B442-3222278EBAA8}" destId="{779098DD-115E-4015-B90B-11A2C0D9DCC8}" srcOrd="0" destOrd="0" presId="urn:microsoft.com/office/officeart/2005/8/layout/pyramid1"/>
    <dgm:cxn modelId="{DE766CE5-81D5-4871-9BA6-830EBF548AEF}" type="presOf" srcId="{C0E4CE29-A007-49C1-8E99-AFBA8846E778}" destId="{E0382B7D-9D4D-4311-984A-486478FF5DA3}" srcOrd="0" destOrd="0" presId="urn:microsoft.com/office/officeart/2005/8/layout/pyramid1"/>
    <dgm:cxn modelId="{61E759E5-8FC1-4E66-A538-949DE81BD4F7}" type="presOf" srcId="{D852132A-2502-4C81-B442-3222278EBAA8}" destId="{697F3591-0AD4-4DBF-8669-371657E518B5}" srcOrd="1" destOrd="0" presId="urn:microsoft.com/office/officeart/2005/8/layout/pyramid1"/>
    <dgm:cxn modelId="{8C7ED71F-DF30-4F67-B225-35493BDC727F}" type="presParOf" srcId="{4A847200-0108-4734-A5A4-71974E664891}" destId="{D2379E00-31B4-452F-840E-809EA49C86CD}" srcOrd="0" destOrd="0" presId="urn:microsoft.com/office/officeart/2005/8/layout/pyramid1"/>
    <dgm:cxn modelId="{0E5BFFD3-5139-43D9-8C94-27092A81F1CB}" type="presParOf" srcId="{D2379E00-31B4-452F-840E-809EA49C86CD}" destId="{E0382B7D-9D4D-4311-984A-486478FF5DA3}" srcOrd="0" destOrd="0" presId="urn:microsoft.com/office/officeart/2005/8/layout/pyramid1"/>
    <dgm:cxn modelId="{E6016728-4A94-4C81-98D0-F197178C01CB}" type="presParOf" srcId="{D2379E00-31B4-452F-840E-809EA49C86CD}" destId="{1AFBDEF1-A5EA-4DCE-B1FA-C8B1F749B970}" srcOrd="1" destOrd="0" presId="urn:microsoft.com/office/officeart/2005/8/layout/pyramid1"/>
    <dgm:cxn modelId="{AE23C434-1494-4098-BCC6-E2B73FC1C7DC}" type="presParOf" srcId="{4A847200-0108-4734-A5A4-71974E664891}" destId="{1487672C-2738-484F-B54B-DFC36B598ABF}" srcOrd="1" destOrd="0" presId="urn:microsoft.com/office/officeart/2005/8/layout/pyramid1"/>
    <dgm:cxn modelId="{F2103455-073E-49A6-BCA5-1656E61C7E81}" type="presParOf" srcId="{1487672C-2738-484F-B54B-DFC36B598ABF}" destId="{779098DD-115E-4015-B90B-11A2C0D9DCC8}" srcOrd="0" destOrd="0" presId="urn:microsoft.com/office/officeart/2005/8/layout/pyramid1"/>
    <dgm:cxn modelId="{18CD83CA-2A4F-4667-93AE-75AFEDC667E5}" type="presParOf" srcId="{1487672C-2738-484F-B54B-DFC36B598ABF}" destId="{697F3591-0AD4-4DBF-8669-371657E518B5}" srcOrd="1" destOrd="0" presId="urn:microsoft.com/office/officeart/2005/8/layout/pyramid1"/>
    <dgm:cxn modelId="{8B70CBA6-D053-4CFE-80ED-52D3ADC4BC58}" type="presParOf" srcId="{4A847200-0108-4734-A5A4-71974E664891}" destId="{1EEB855A-0781-4C31-9870-F7FBD3E4EABE}" srcOrd="2" destOrd="0" presId="urn:microsoft.com/office/officeart/2005/8/layout/pyramid1"/>
    <dgm:cxn modelId="{163AE9A7-2DD7-4B86-923B-FE5B342FACB3}" type="presParOf" srcId="{1EEB855A-0781-4C31-9870-F7FBD3E4EABE}" destId="{21D9D9BA-BDD5-469F-B381-B6D71B49EDCF}" srcOrd="0" destOrd="0" presId="urn:microsoft.com/office/officeart/2005/8/layout/pyramid1"/>
    <dgm:cxn modelId="{D0F0B5C9-2F83-44BA-8A53-7B72DE1ECB0A}" type="presParOf" srcId="{1EEB855A-0781-4C31-9870-F7FBD3E4EABE}" destId="{BE4F52AB-EF37-43F3-A430-69B3C6631EF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82B7D-9D4D-4311-984A-486478FF5DA3}">
      <dsp:nvSpPr>
        <dsp:cNvPr id="0" name=""/>
        <dsp:cNvSpPr/>
      </dsp:nvSpPr>
      <dsp:spPr>
        <a:xfrm>
          <a:off x="2105915" y="0"/>
          <a:ext cx="2026409" cy="1947227"/>
        </a:xfrm>
        <a:prstGeom prst="trapezoid">
          <a:avLst>
            <a:gd name="adj" fmla="val 53394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latin typeface="Franklin Gothic Demi" panose="020B0703020102020204" pitchFamily="34" charset="0"/>
            </a:rPr>
            <a:t>Arviointikriteerit</a:t>
          </a:r>
          <a:r>
            <a:rPr lang="fi-FI" sz="2100" kern="1200">
              <a:latin typeface="Franklin Gothic Book" panose="020B0503020102020204" pitchFamily="34" charset="0"/>
            </a:rPr>
            <a:t> Minun osaamistani</a:t>
          </a:r>
        </a:p>
      </dsp:txBody>
      <dsp:txXfrm>
        <a:off x="2105915" y="0"/>
        <a:ext cx="2026409" cy="1947227"/>
      </dsp:txXfrm>
    </dsp:sp>
    <dsp:sp modelId="{779098DD-115E-4015-B90B-11A2C0D9DCC8}">
      <dsp:nvSpPr>
        <dsp:cNvPr id="0" name=""/>
        <dsp:cNvSpPr/>
      </dsp:nvSpPr>
      <dsp:spPr>
        <a:xfrm>
          <a:off x="1039706" y="1947227"/>
          <a:ext cx="4158826" cy="1947227"/>
        </a:xfrm>
        <a:prstGeom prst="trapezoid">
          <a:avLst>
            <a:gd name="adj" fmla="val 53394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err="1">
              <a:latin typeface="Franklin Gothic Demi" panose="020B0703020102020204" pitchFamily="34" charset="0"/>
            </a:rPr>
            <a:t>Osaamistavoiteet</a:t>
          </a:r>
          <a:r>
            <a:rPr lang="fi-FI" sz="2100" kern="1200">
              <a:latin typeface="Franklin Gothic Book" panose="020B0503020102020204" pitchFamily="34" charset="0"/>
            </a:rPr>
            <a:t> Työyhteisömme yhteistä osaamista</a:t>
          </a:r>
        </a:p>
      </dsp:txBody>
      <dsp:txXfrm>
        <a:off x="1767501" y="1947227"/>
        <a:ext cx="2703237" cy="1947227"/>
      </dsp:txXfrm>
    </dsp:sp>
    <dsp:sp modelId="{21D9D9BA-BDD5-469F-B381-B6D71B49EDCF}">
      <dsp:nvSpPr>
        <dsp:cNvPr id="0" name=""/>
        <dsp:cNvSpPr/>
      </dsp:nvSpPr>
      <dsp:spPr>
        <a:xfrm>
          <a:off x="0" y="3894455"/>
          <a:ext cx="6238240" cy="1947227"/>
        </a:xfrm>
        <a:prstGeom prst="trapezoid">
          <a:avLst>
            <a:gd name="adj" fmla="val 53394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latin typeface="Franklin Gothic Demi" panose="020B0703020102020204" pitchFamily="34" charset="0"/>
            </a:rPr>
            <a:t>Kriteeristön osat 1-5</a:t>
          </a:r>
          <a:br>
            <a:rPr lang="fi-FI" sz="2100" kern="1200">
              <a:latin typeface="Franklin Gothic Demi" panose="020B0703020102020204" pitchFamily="34" charset="0"/>
            </a:rPr>
          </a:br>
          <a:r>
            <a:rPr lang="fi-FI" sz="2100" kern="1200">
              <a:latin typeface="Franklin Gothic Book" panose="020B0503020102020204" pitchFamily="34" charset="0"/>
            </a:rPr>
            <a:t>Uusia merkityksiä ja näkökulmia henkilökohtaistamisessa </a:t>
          </a:r>
        </a:p>
      </dsp:txBody>
      <dsp:txXfrm>
        <a:off x="1091691" y="3894455"/>
        <a:ext cx="4054856" cy="1947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3DF4-3FF7-4FCB-8A48-0D637CBE5452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4698-34BD-4D81-A9E5-373B5CF50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91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31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83D-78DA-4802-A113-D61CACE7BBBD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4" y="5107814"/>
            <a:ext cx="1008855" cy="975226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17" y="6142408"/>
            <a:ext cx="1703672" cy="15457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8763"/>
          <a:stretch/>
        </p:blipFill>
        <p:spPr>
          <a:xfrm>
            <a:off x="8765310" y="276039"/>
            <a:ext cx="3174680" cy="18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6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/>
            </a:lvl1pPr>
            <a:lvl2pPr>
              <a:buClr>
                <a:schemeClr val="tx1">
                  <a:lumMod val="60000"/>
                  <a:lumOff val="40000"/>
                </a:schemeClr>
              </a:buClr>
              <a:defRPr/>
            </a:lvl2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>
              <a:buClr>
                <a:schemeClr val="tx1">
                  <a:lumMod val="60000"/>
                  <a:lumOff val="40000"/>
                </a:schemeClr>
              </a:buClr>
              <a:defRPr/>
            </a:lvl4pPr>
            <a:lvl5pPr>
              <a:buClr>
                <a:schemeClr val="tx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/>
            </a:lvl1pPr>
            <a:lvl2pPr>
              <a:buClr>
                <a:schemeClr val="tx1">
                  <a:lumMod val="60000"/>
                  <a:lumOff val="40000"/>
                </a:schemeClr>
              </a:buClr>
              <a:defRPr/>
            </a:lvl2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>
              <a:buClr>
                <a:schemeClr val="tx1">
                  <a:lumMod val="60000"/>
                  <a:lumOff val="40000"/>
                </a:schemeClr>
              </a:buClr>
              <a:defRPr/>
            </a:lvl4pPr>
            <a:lvl5pPr>
              <a:buClr>
                <a:schemeClr val="tx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1F8F-2FA8-41F5-9DB6-D86E31531B02}" type="datetime1">
              <a:rPr lang="fi-FI" smtClean="0"/>
              <a:t>29.8.2022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9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3B1C-C9F0-4C94-AD0B-4A447B4F25D7}" type="datetime1">
              <a:rPr lang="fi-FI" smtClean="0"/>
              <a:t>29.8.2022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689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D77-BBC2-4D3F-B5FD-19409671B9E6}" type="datetime1">
              <a:rPr lang="fi-FI" smtClean="0"/>
              <a:t>29.8.2022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CBBE-BD63-4E17-8656-DBC60786B39F}" type="datetime1">
              <a:rPr lang="fi-FI" smtClean="0"/>
              <a:t>29.8.2022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7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 sz="3200"/>
            </a:lvl1pPr>
            <a:lvl2pPr>
              <a:buClr>
                <a:schemeClr val="tx1">
                  <a:lumMod val="60000"/>
                  <a:lumOff val="40000"/>
                </a:schemeClr>
              </a:buClr>
              <a:defRPr sz="2800"/>
            </a:lvl2pPr>
            <a:lvl3pPr>
              <a:buClr>
                <a:schemeClr val="tx1">
                  <a:lumMod val="60000"/>
                  <a:lumOff val="40000"/>
                </a:schemeClr>
              </a:buClr>
              <a:defRPr sz="2400"/>
            </a:lvl3pPr>
            <a:lvl4pPr>
              <a:buClr>
                <a:schemeClr val="tx1">
                  <a:lumMod val="60000"/>
                  <a:lumOff val="40000"/>
                </a:schemeClr>
              </a:buClr>
              <a:defRPr sz="2000"/>
            </a:lvl4pPr>
            <a:lvl5pPr>
              <a:buClr>
                <a:schemeClr val="tx1">
                  <a:lumMod val="60000"/>
                  <a:lumOff val="40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F1FE-16FA-4FA5-83BE-2D3A098BD94A}" type="datetime1">
              <a:rPr lang="fi-FI" smtClean="0"/>
              <a:t>29.8.2022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2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1175-EFBA-4145-BBFB-BCA2CA2072AC}" type="datetime1">
              <a:rPr lang="fi-FI" smtClean="0"/>
              <a:t>29.8.2022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4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52B9-EBCA-44C1-942B-9C407664B80A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E248D5D-8FEE-497A-A2C5-E99449CA31D1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10D4134-E7CF-4B0A-8EBE-3661B852F728}"/>
              </a:ext>
            </a:extLst>
          </p:cNvPr>
          <p:cNvSpPr/>
          <p:nvPr userDrawn="1"/>
        </p:nvSpPr>
        <p:spPr>
          <a:xfrm>
            <a:off x="0" y="6764336"/>
            <a:ext cx="12192000" cy="1365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3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4.0/deed.fi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3FE96A-B079-4C88-B384-5CDB4DF5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9BCEC3-FD3B-4E63-AEBB-FFED404E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95382B-65A4-4026-8CE9-6B08E6E1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9D46FD7-1F29-4714-87CD-72421222C410}"/>
              </a:ext>
            </a:extLst>
          </p:cNvPr>
          <p:cNvSpPr/>
          <p:nvPr/>
        </p:nvSpPr>
        <p:spPr>
          <a:xfrm>
            <a:off x="-29866" y="0"/>
            <a:ext cx="1225173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DE032AEE-F1AF-4123-8905-2C87B910F9F5}"/>
              </a:ext>
            </a:extLst>
          </p:cNvPr>
          <p:cNvSpPr/>
          <p:nvPr/>
        </p:nvSpPr>
        <p:spPr>
          <a:xfrm>
            <a:off x="2506910" y="136526"/>
            <a:ext cx="7086737" cy="658495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A665DA6D-FE1D-4F33-BADD-EEF541F24969}"/>
              </a:ext>
            </a:extLst>
          </p:cNvPr>
          <p:cNvSpPr txBox="1">
            <a:spLocks/>
          </p:cNvSpPr>
          <p:nvPr/>
        </p:nvSpPr>
        <p:spPr>
          <a:xfrm>
            <a:off x="29866" y="2081996"/>
            <a:ext cx="12192000" cy="20776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400">
                <a:ln w="0"/>
              </a:rPr>
              <a:t>1. Henkilökohtaistamisen</a:t>
            </a:r>
            <a:br>
              <a:rPr lang="fi-FI" sz="4400">
                <a:ln w="0"/>
              </a:rPr>
            </a:br>
            <a:r>
              <a:rPr lang="fi-FI" sz="4400">
                <a:ln w="0"/>
                <a:ea typeface="+mj-lt"/>
                <a:cs typeface="+mj-lt"/>
              </a:rPr>
              <a:t>dialogisuus ja vaikuttavuus</a:t>
            </a:r>
            <a:endParaRPr lang="fi-FI" sz="440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29444F03-EC7F-489A-A526-782B06216FC4}"/>
              </a:ext>
            </a:extLst>
          </p:cNvPr>
          <p:cNvSpPr txBox="1">
            <a:spLocks/>
          </p:cNvSpPr>
          <p:nvPr/>
        </p:nvSpPr>
        <p:spPr>
          <a:xfrm>
            <a:off x="-85531" y="4156235"/>
            <a:ext cx="12192000" cy="1091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fi-FI" sz="2000"/>
              <a:t>Henkilökohtaistamisen kriteeristö</a:t>
            </a:r>
            <a:endParaRPr lang="fi-FI"/>
          </a:p>
        </p:txBody>
      </p:sp>
      <p:pic>
        <p:nvPicPr>
          <p:cNvPr id="3" name="Kuva 2" descr="Keskustele">
            <a:extLst>
              <a:ext uri="{FF2B5EF4-FFF2-40B4-BE49-F238E27FC236}">
                <a16:creationId xmlns:a16="http://schemas.microsoft.com/office/drawing/2014/main" id="{8E8B56AD-0412-42F8-B7C1-9CBAD0E3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867" y="1418008"/>
            <a:ext cx="1278466" cy="1278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6">
            <a:extLst>
              <a:ext uri="{FF2B5EF4-FFF2-40B4-BE49-F238E27FC236}">
                <a16:creationId xmlns:a16="http://schemas.microsoft.com/office/drawing/2014/main" id="{D9B8CAF9-74FF-46B0-8ED2-39745F4C2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359" y="4857740"/>
            <a:ext cx="2408854" cy="13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4D11540-BFB3-41E2-BF8F-7B08F76CBEE2}"/>
              </a:ext>
            </a:extLst>
          </p:cNvPr>
          <p:cNvSpPr txBox="1"/>
          <p:nvPr/>
        </p:nvSpPr>
        <p:spPr>
          <a:xfrm>
            <a:off x="738653" y="608702"/>
            <a:ext cx="10223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i="0">
                <a:solidFill>
                  <a:schemeClr val="accent1"/>
                </a:solidFill>
                <a:effectLst/>
                <a:latin typeface="+mj-lt"/>
              </a:rPr>
              <a:t>b) Dialogin merkitys sisäisessä ja ulkoisessa yhteistyössä</a:t>
            </a:r>
            <a:endParaRPr lang="fi-FI" sz="2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23FDFF-D7B1-492A-BFAA-A40164B80FEE}"/>
              </a:ext>
            </a:extLst>
          </p:cNvPr>
          <p:cNvSpPr txBox="1"/>
          <p:nvPr/>
        </p:nvSpPr>
        <p:spPr>
          <a:xfrm>
            <a:off x="1117854" y="1212353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400">
                <a:solidFill>
                  <a:schemeClr val="accent1"/>
                </a:solidFill>
                <a:latin typeface="+mj-lt"/>
              </a:rPr>
              <a:t>Arviointikriteerit (minun osaamistani) </a:t>
            </a:r>
            <a:r>
              <a:rPr lang="fi-FI" sz="1800">
                <a:solidFill>
                  <a:srgbClr val="CC00CC"/>
                </a:solidFill>
                <a:effectLst/>
                <a:latin typeface="+mj-lt"/>
              </a:rPr>
              <a:t> </a:t>
            </a:r>
            <a:endParaRPr lang="fi-FI">
              <a:latin typeface="+mj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23750EA-BD17-4E68-9456-52D451AF5731}"/>
              </a:ext>
            </a:extLst>
          </p:cNvPr>
          <p:cNvSpPr txBox="1"/>
          <p:nvPr/>
        </p:nvSpPr>
        <p:spPr>
          <a:xfrm>
            <a:off x="1117854" y="1595634"/>
            <a:ext cx="9773303" cy="452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Teen yhteistyötä muiden opettajien sekä ohjaus- ja tukihenkilöstön kanssa opiskelijan opintojen suunnittelussa ja järjestämisessä. Varmistan osaltani oleellisen tiedonkulun eri osapuolten välillä.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Teen yhteistyötä työpaikkojen ja työpaikkaohjaajien kanssa opiskelijan opintojen suunnittelussa, järjestämisessä ja ohjauksessa. Sovin opiskelijalle sopivat ohjauksen ja tuen tavat.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Tunnistan emotionaaliset edellytykset dialogille: luottamuksellisen avoimen ilmapiirin luominen/mahdollistava ilmapiiri/dialogin mahdollisuuden tarjoaminen, uusien merkitysten luominen.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Tunnistan sosiaaliset edellytykset dialogille – jatkuvuus, sitoutuminen, sisäinen ja ulkoinen yhteistyö.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Teen yhteistyötä opiskelijaryhmän kanssa edistämällä yhteisöllisyyttä ja opiskelijoiden opiskelijayhteisöön kuuluvuuden tunnetta. Mahdollistan opiskelijoiden osallistumisen oppilaitoksen toiminnan kehittämiseen.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Tunnistan ryhmädialogin mahdollisuudet – dialogisuus, opiskelijaryhmä peilinä yksilölle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b="0" i="0">
              <a:effectLst/>
              <a:latin typeface="Calibri" panose="020F0502020204030204" pitchFamily="34" charset="0"/>
            </a:endParaRPr>
          </a:p>
        </p:txBody>
      </p:sp>
      <p:pic>
        <p:nvPicPr>
          <p:cNvPr id="10" name="Kuva 9" descr="Keskustele">
            <a:extLst>
              <a:ext uri="{FF2B5EF4-FFF2-40B4-BE49-F238E27FC236}">
                <a16:creationId xmlns:a16="http://schemas.microsoft.com/office/drawing/2014/main" id="{AB924913-715A-4ED8-AD61-4E54757AE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427" y="5935897"/>
            <a:ext cx="922103" cy="92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4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BB2440C-0AC4-4EFA-8626-AC278AA6E9C0}"/>
              </a:ext>
            </a:extLst>
          </p:cNvPr>
          <p:cNvSpPr txBox="1"/>
          <p:nvPr/>
        </p:nvSpPr>
        <p:spPr>
          <a:xfrm>
            <a:off x="629744" y="509800"/>
            <a:ext cx="8621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i="0">
                <a:solidFill>
                  <a:schemeClr val="accent1"/>
                </a:solidFill>
                <a:effectLst/>
                <a:latin typeface="+mj-lt"/>
              </a:rPr>
              <a:t>c) Henkilökohtaistamisen vaikuttavuus </a:t>
            </a:r>
            <a:r>
              <a:rPr lang="fi-FI" sz="2400" i="0">
                <a:solidFill>
                  <a:srgbClr val="CC00CC"/>
                </a:solidFill>
                <a:effectLst/>
                <a:latin typeface="+mj-lt"/>
              </a:rPr>
              <a:t> </a:t>
            </a:r>
            <a:endParaRPr lang="fi-FI" sz="2400">
              <a:latin typeface="+mj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41ED70C-0AAE-4F6B-9068-C713D439BE9F}"/>
              </a:ext>
            </a:extLst>
          </p:cNvPr>
          <p:cNvSpPr txBox="1"/>
          <p:nvPr/>
        </p:nvSpPr>
        <p:spPr>
          <a:xfrm>
            <a:off x="1186543" y="2302422"/>
            <a:ext cx="9818914" cy="3293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fi-FI" sz="24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400"/>
              <a:t>Ymmärrämme, miten henkilökohtaistamisen dialogisuus vahvistaa osaamisperusteisuutta ja asiakaslähtöisyyttä. Tiedostamme dialogin merkityksen osana koulutuksen järjestäjän toiminnan laatua.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400"/>
              <a:t>Edellytämme moniammatillista yhteistyötä ja kaikkien toimijoiden sitoutumista, vuorovaikutusta ja osallistumista.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400"/>
              <a:t>Luomme avoimella vuorovaikutuksella ja yhteistyöllä yhdenvertaiset edellytykset yksilöllisille opintopoluille.</a:t>
            </a:r>
            <a:endParaRPr lang="fi-FI" sz="16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i-FI" sz="1600" b="0" i="0">
              <a:effectLst/>
            </a:endParaRPr>
          </a:p>
        </p:txBody>
      </p:sp>
      <p:pic>
        <p:nvPicPr>
          <p:cNvPr id="10" name="Kuva 9" descr="Keskustele">
            <a:extLst>
              <a:ext uri="{FF2B5EF4-FFF2-40B4-BE49-F238E27FC236}">
                <a16:creationId xmlns:a16="http://schemas.microsoft.com/office/drawing/2014/main" id="{27647640-C247-4587-9C67-8A16C6FC6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427" y="5935897"/>
            <a:ext cx="922103" cy="92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88CC156-C241-4AB5-88A9-184C756B0A68}"/>
              </a:ext>
            </a:extLst>
          </p:cNvPr>
          <p:cNvSpPr txBox="1"/>
          <p:nvPr/>
        </p:nvSpPr>
        <p:spPr>
          <a:xfrm>
            <a:off x="1136099" y="1729439"/>
            <a:ext cx="801585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400">
                <a:solidFill>
                  <a:schemeClr val="accent1"/>
                </a:solidFill>
                <a:latin typeface="+mj-lt"/>
              </a:rPr>
              <a:t>Osaamistavoite: (Työyhteisömme yhteistä osaamista)</a:t>
            </a:r>
          </a:p>
        </p:txBody>
      </p:sp>
    </p:spTree>
    <p:extLst>
      <p:ext uri="{BB962C8B-B14F-4D97-AF65-F5344CB8AC3E}">
        <p14:creationId xmlns:p14="http://schemas.microsoft.com/office/powerpoint/2010/main" val="34525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BB2440C-0AC4-4EFA-8626-AC278AA6E9C0}"/>
              </a:ext>
            </a:extLst>
          </p:cNvPr>
          <p:cNvSpPr txBox="1"/>
          <p:nvPr/>
        </p:nvSpPr>
        <p:spPr>
          <a:xfrm>
            <a:off x="629744" y="509800"/>
            <a:ext cx="862191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800" i="0">
                <a:solidFill>
                  <a:schemeClr val="accent1"/>
                </a:solidFill>
                <a:effectLst/>
                <a:latin typeface="+mj-lt"/>
              </a:rPr>
              <a:t>c) </a:t>
            </a:r>
            <a:r>
              <a:rPr lang="fi-FI" sz="2800">
                <a:solidFill>
                  <a:schemeClr val="accent1"/>
                </a:solidFill>
                <a:latin typeface="+mj-lt"/>
              </a:rPr>
              <a:t>Dialogin merkitys henkilökohtaistamisen</a:t>
            </a:r>
            <a:r>
              <a:rPr lang="fi-FI" sz="2800" i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fi-FI" sz="2800">
                <a:solidFill>
                  <a:schemeClr val="accent1"/>
                </a:solidFill>
                <a:latin typeface="+mj-lt"/>
              </a:rPr>
              <a:t>vaikuttavuudessa</a:t>
            </a:r>
            <a:endParaRPr lang="fi-FI" sz="2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9B6280D-F189-48C8-9CC1-0EDF31A3607E}"/>
              </a:ext>
            </a:extLst>
          </p:cNvPr>
          <p:cNvSpPr txBox="1"/>
          <p:nvPr/>
        </p:nvSpPr>
        <p:spPr>
          <a:xfrm>
            <a:off x="957943" y="1556240"/>
            <a:ext cx="9884228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Ymmärrän jatkuvan ohjauksen ja tuen merkityksen opiskelijan opintojen sujuvan etenemisen ja tavoitteen saavuttamisen kannalta.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Varmistan opiskelijan valmiuksia työelämässä toimimiseen sinne siirtymiseen ja jatko-opintoihin.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Varmistan, että opiskelija saa ammattitaitoa, jota pystyy hyödyntämään.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Varmistan toiminnallani, että opiskelija etenee yksilöllisesti opinnoissaan saavuttaakseen tavoitteensa.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Varmistan osaltani, että koulutuksen sisältö vastaa työelämän osaamistarpeita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Varmistan toiminnallani koulutuksen ja ohjauksen laatua.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Varmistan toiminnallani työelämäyhteistyön laatua.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Kannustan opiskelijoita ja työelämää antamaan palautetta.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b="0" i="0">
              <a:effectLst/>
              <a:latin typeface="Calibri" panose="020F0502020204030204" pitchFamily="34" charset="0"/>
            </a:endParaRPr>
          </a:p>
        </p:txBody>
      </p:sp>
      <p:pic>
        <p:nvPicPr>
          <p:cNvPr id="10" name="Kuva 9" descr="Keskustele">
            <a:extLst>
              <a:ext uri="{FF2B5EF4-FFF2-40B4-BE49-F238E27FC236}">
                <a16:creationId xmlns:a16="http://schemas.microsoft.com/office/drawing/2014/main" id="{27647640-C247-4587-9C67-8A16C6FC6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427" y="5935897"/>
            <a:ext cx="922103" cy="92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30DF84A-E458-4F20-B1E9-AE5A3936C754}"/>
              </a:ext>
            </a:extLst>
          </p:cNvPr>
          <p:cNvSpPr txBox="1"/>
          <p:nvPr/>
        </p:nvSpPr>
        <p:spPr>
          <a:xfrm>
            <a:off x="957943" y="1094575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400">
                <a:solidFill>
                  <a:schemeClr val="accent1"/>
                </a:solidFill>
                <a:latin typeface="+mj-lt"/>
              </a:rPr>
              <a:t>Arviointikriteerit (minun osaamistani) </a:t>
            </a:r>
            <a:r>
              <a:rPr lang="fi-FI" sz="1800">
                <a:solidFill>
                  <a:srgbClr val="CC00CC"/>
                </a:solidFill>
                <a:effectLst/>
                <a:latin typeface="+mj-lt"/>
              </a:rPr>
              <a:t> </a:t>
            </a:r>
            <a:endParaRPr lang="fi-FI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13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969BBF-2E9B-433B-A886-544DFEA1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30"/>
            <a:ext cx="10515600" cy="739132"/>
          </a:xfrm>
        </p:spPr>
        <p:txBody>
          <a:bodyPr/>
          <a:lstStyle/>
          <a:p>
            <a:r>
              <a:rPr lang="fi-FI" dirty="0"/>
              <a:t> Henkilökohtaistamisen kriteeristö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76E508-8B25-4478-935E-8C02F06A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6DAD-9BD2-4586-9140-E6BC4BC4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E05734-5501-469E-BF18-378D404C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685" y="6328350"/>
            <a:ext cx="2743200" cy="365125"/>
          </a:xfrm>
        </p:spPr>
        <p:txBody>
          <a:bodyPr/>
          <a:lstStyle/>
          <a:p>
            <a:fld id="{A2B183F7-DA28-4A9B-83C3-319E9ABEFFCE}" type="slidenum">
              <a:rPr lang="fi-FI" dirty="0" smtClean="0"/>
              <a:t>13</a:t>
            </a:fld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AF17E7E-FB90-4257-88C8-2C6A6FB49548}"/>
              </a:ext>
            </a:extLst>
          </p:cNvPr>
          <p:cNvSpPr/>
          <p:nvPr/>
        </p:nvSpPr>
        <p:spPr>
          <a:xfrm>
            <a:off x="5400600" y="2051220"/>
            <a:ext cx="2001211" cy="2102628"/>
          </a:xfrm>
          <a:prstGeom prst="ellipse">
            <a:avLst/>
          </a:prstGeom>
          <a:solidFill>
            <a:srgbClr val="889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4106D03B-7AD3-44E5-ABD2-57A5E60CF5AC}"/>
              </a:ext>
            </a:extLst>
          </p:cNvPr>
          <p:cNvSpPr/>
          <p:nvPr/>
        </p:nvSpPr>
        <p:spPr>
          <a:xfrm>
            <a:off x="4010547" y="2048039"/>
            <a:ext cx="2001211" cy="2102628"/>
          </a:xfrm>
          <a:prstGeom prst="ellipse">
            <a:avLst/>
          </a:prstGeom>
          <a:solidFill>
            <a:srgbClr val="4472C4">
              <a:alpha val="4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6A33C41-8E09-4B21-8BF3-F30027D85CBD}"/>
              </a:ext>
            </a:extLst>
          </p:cNvPr>
          <p:cNvSpPr/>
          <p:nvPr/>
        </p:nvSpPr>
        <p:spPr>
          <a:xfrm>
            <a:off x="3581400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2DEF9152-7DF7-4470-8CCF-02958F183B6D}"/>
              </a:ext>
            </a:extLst>
          </p:cNvPr>
          <p:cNvSpPr/>
          <p:nvPr/>
        </p:nvSpPr>
        <p:spPr>
          <a:xfrm>
            <a:off x="4638153" y="4214585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A2B9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7FA3B9C-7AE4-4507-A615-687E75A0E21B}"/>
              </a:ext>
            </a:extLst>
          </p:cNvPr>
          <p:cNvSpPr/>
          <p:nvPr/>
        </p:nvSpPr>
        <p:spPr>
          <a:xfrm>
            <a:off x="5838096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 descr="Sydän">
            <a:extLst>
              <a:ext uri="{FF2B5EF4-FFF2-40B4-BE49-F238E27FC236}">
                <a16:creationId xmlns:a16="http://schemas.microsoft.com/office/drawing/2014/main" id="{48AFC2FF-BD94-4220-B046-9DB7CD5A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6" y="4168453"/>
            <a:ext cx="703092" cy="703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hdeyleisö">
            <a:extLst>
              <a:ext uri="{FF2B5EF4-FFF2-40B4-BE49-F238E27FC236}">
                <a16:creationId xmlns:a16="http://schemas.microsoft.com/office/drawing/2014/main" id="{FEF7FF0F-AB78-453E-8545-1390D5F7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22" y="4973817"/>
            <a:ext cx="853690" cy="853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eskustele">
            <a:extLst>
              <a:ext uri="{FF2B5EF4-FFF2-40B4-BE49-F238E27FC236}">
                <a16:creationId xmlns:a16="http://schemas.microsoft.com/office/drawing/2014/main" id="{DB50B3E2-F4F0-40B7-80D7-C67C6508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4" y="2363425"/>
            <a:ext cx="810983" cy="8109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iketoiminnan kehitys">
            <a:extLst>
              <a:ext uri="{FF2B5EF4-FFF2-40B4-BE49-F238E27FC236}">
                <a16:creationId xmlns:a16="http://schemas.microsoft.com/office/drawing/2014/main" id="{ACB2A5F7-8753-46F6-A50E-F8E8333F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3" y="4133004"/>
            <a:ext cx="830203" cy="830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lmistujaislakki">
            <a:extLst>
              <a:ext uri="{FF2B5EF4-FFF2-40B4-BE49-F238E27FC236}">
                <a16:creationId xmlns:a16="http://schemas.microsoft.com/office/drawing/2014/main" id="{5ACF5356-67B4-4B9D-A3AD-A4C4DFD6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85" y="2302636"/>
            <a:ext cx="943461" cy="943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DA3A9EB5-89A0-4574-8766-8574642A44A7}"/>
              </a:ext>
            </a:extLst>
          </p:cNvPr>
          <p:cNvSpPr/>
          <p:nvPr/>
        </p:nvSpPr>
        <p:spPr>
          <a:xfrm>
            <a:off x="8330311" y="415066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 </a:t>
            </a:r>
          </a:p>
        </p:txBody>
      </p:sp>
      <p:sp>
        <p:nvSpPr>
          <p:cNvPr id="3" name="Kuvaselite: Viiva 2">
            <a:extLst>
              <a:ext uri="{FF2B5EF4-FFF2-40B4-BE49-F238E27FC236}">
                <a16:creationId xmlns:a16="http://schemas.microsoft.com/office/drawing/2014/main" id="{D68ABC17-FE37-4DC2-96A2-2A81687FCC14}"/>
              </a:ext>
            </a:extLst>
          </p:cNvPr>
          <p:cNvSpPr/>
          <p:nvPr/>
        </p:nvSpPr>
        <p:spPr>
          <a:xfrm>
            <a:off x="8451498" y="2391374"/>
            <a:ext cx="3263715" cy="812479"/>
          </a:xfrm>
          <a:prstGeom prst="borderCallout1">
            <a:avLst>
              <a:gd name="adj1" fmla="val 44255"/>
              <a:gd name="adj2" fmla="val -577"/>
              <a:gd name="adj3" fmla="val 46009"/>
              <a:gd name="adj4" fmla="val -360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1. HENKILÖKOHTAISTAMISEN DIALOGISUUS JA VAIKUTTAVUUS</a:t>
            </a:r>
          </a:p>
        </p:txBody>
      </p:sp>
      <p:sp>
        <p:nvSpPr>
          <p:cNvPr id="22" name="Kuvaselite: Viiva 21">
            <a:extLst>
              <a:ext uri="{FF2B5EF4-FFF2-40B4-BE49-F238E27FC236}">
                <a16:creationId xmlns:a16="http://schemas.microsoft.com/office/drawing/2014/main" id="{67BF0B64-FA7C-4C49-A987-AECC9732A2EB}"/>
              </a:ext>
            </a:extLst>
          </p:cNvPr>
          <p:cNvSpPr/>
          <p:nvPr/>
        </p:nvSpPr>
        <p:spPr>
          <a:xfrm>
            <a:off x="8330311" y="3851962"/>
            <a:ext cx="3361781" cy="696144"/>
          </a:xfrm>
          <a:prstGeom prst="borderCallout1">
            <a:avLst>
              <a:gd name="adj1" fmla="val 51907"/>
              <a:gd name="adj2" fmla="val -675"/>
              <a:gd name="adj3" fmla="val 54278"/>
              <a:gd name="adj4" fmla="val -20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2. OPISKELIJAN HYVINVOINTI JA OPISKELUILMAPIIRI</a:t>
            </a:r>
          </a:p>
        </p:txBody>
      </p:sp>
      <p:sp>
        <p:nvSpPr>
          <p:cNvPr id="23" name="Kuvaselite: Viiva 22">
            <a:extLst>
              <a:ext uri="{FF2B5EF4-FFF2-40B4-BE49-F238E27FC236}">
                <a16:creationId xmlns:a16="http://schemas.microsoft.com/office/drawing/2014/main" id="{19BEEDF4-74D6-44EB-9E76-DBBE75FAA879}"/>
              </a:ext>
            </a:extLst>
          </p:cNvPr>
          <p:cNvSpPr/>
          <p:nvPr/>
        </p:nvSpPr>
        <p:spPr>
          <a:xfrm>
            <a:off x="111470" y="5587825"/>
            <a:ext cx="3361781" cy="696144"/>
          </a:xfrm>
          <a:prstGeom prst="borderCallout1">
            <a:avLst>
              <a:gd name="adj1" fmla="val 35329"/>
              <a:gd name="adj2" fmla="val 99674"/>
              <a:gd name="adj3" fmla="val 33145"/>
              <a:gd name="adj4" fmla="val 1389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/>
              <a:t>3. OPETTAJAN TIEDOT JA TAIDOT HENKILÖKOHTAISTAMISESSA</a:t>
            </a:r>
          </a:p>
        </p:txBody>
      </p:sp>
      <p:sp>
        <p:nvSpPr>
          <p:cNvPr id="24" name="Kuvaselite: Viiva 23">
            <a:extLst>
              <a:ext uri="{FF2B5EF4-FFF2-40B4-BE49-F238E27FC236}">
                <a16:creationId xmlns:a16="http://schemas.microsoft.com/office/drawing/2014/main" id="{56AB31BB-F31F-49AB-8CFE-F23D1A2E5A14}"/>
              </a:ext>
            </a:extLst>
          </p:cNvPr>
          <p:cNvSpPr/>
          <p:nvPr/>
        </p:nvSpPr>
        <p:spPr>
          <a:xfrm>
            <a:off x="91876" y="3639189"/>
            <a:ext cx="3361781" cy="696144"/>
          </a:xfrm>
          <a:prstGeom prst="borderCallout1">
            <a:avLst>
              <a:gd name="adj1" fmla="val 44256"/>
              <a:gd name="adj2" fmla="val 99938"/>
              <a:gd name="adj3" fmla="val 42314"/>
              <a:gd name="adj4" fmla="val 1081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4. OSAAMISEN HANKKIMINEN </a:t>
            </a:r>
          </a:p>
          <a:p>
            <a:r>
              <a:rPr lang="fi-FI"/>
              <a:t>TYÖPAIKALLA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sp>
        <p:nvSpPr>
          <p:cNvPr id="26" name="Kuvaselite: Viiva 25">
            <a:extLst>
              <a:ext uri="{FF2B5EF4-FFF2-40B4-BE49-F238E27FC236}">
                <a16:creationId xmlns:a16="http://schemas.microsoft.com/office/drawing/2014/main" id="{E1912F5E-45BC-4D14-8115-EBAAD25482DB}"/>
              </a:ext>
            </a:extLst>
          </p:cNvPr>
          <p:cNvSpPr/>
          <p:nvPr/>
        </p:nvSpPr>
        <p:spPr>
          <a:xfrm>
            <a:off x="210821" y="2039870"/>
            <a:ext cx="3361781" cy="696144"/>
          </a:xfrm>
          <a:prstGeom prst="borderCallout1">
            <a:avLst>
              <a:gd name="adj1" fmla="val 60470"/>
              <a:gd name="adj2" fmla="val 99350"/>
              <a:gd name="adj3" fmla="val 56388"/>
              <a:gd name="adj4" fmla="val 1285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5. NÄYTTÖ JA </a:t>
            </a:r>
          </a:p>
          <a:p>
            <a:r>
              <a:rPr lang="fi-FI"/>
              <a:t>OSAAMISEN ARVIOINTI 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46C8CCD8-2D17-403B-9A08-145150B6B1E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9850283" y="241548"/>
            <a:ext cx="2092582" cy="1282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E5C9FB00-87FF-4387-80A7-39E7AF76866D}"/>
              </a:ext>
            </a:extLst>
          </p:cNvPr>
          <p:cNvSpPr/>
          <p:nvPr/>
        </p:nvSpPr>
        <p:spPr>
          <a:xfrm>
            <a:off x="5347092" y="3639189"/>
            <a:ext cx="748907" cy="79445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uvaselite: Viiva 24">
            <a:extLst>
              <a:ext uri="{FF2B5EF4-FFF2-40B4-BE49-F238E27FC236}">
                <a16:creationId xmlns:a16="http://schemas.microsoft.com/office/drawing/2014/main" id="{2B2774B6-5885-4A6C-AAD1-BCB646AE4D9B}"/>
              </a:ext>
            </a:extLst>
          </p:cNvPr>
          <p:cNvSpPr/>
          <p:nvPr/>
        </p:nvSpPr>
        <p:spPr>
          <a:xfrm>
            <a:off x="3581400" y="1166128"/>
            <a:ext cx="4257907" cy="585499"/>
          </a:xfrm>
          <a:prstGeom prst="borderCallout1">
            <a:avLst>
              <a:gd name="adj1" fmla="val 85746"/>
              <a:gd name="adj2" fmla="val 49891"/>
              <a:gd name="adj3" fmla="val 483003"/>
              <a:gd name="adj4" fmla="val 495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tx1"/>
                </a:solidFill>
              </a:rPr>
              <a:t>HENKILÖKOHTAISTAMINEN</a:t>
            </a:r>
            <a:endParaRPr lang="fi-FI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1B2BAB-8D16-4A14-A9DC-D5777E9C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7B82E8-E264-4DE0-B35A-AEFE6A1D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061654-0CB7-4D8F-A9D3-F1F0BDE9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dirty="0" smtClean="0"/>
              <a:t>14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2B73872-F94F-4DAF-8E07-A199ABAF8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03" y="700300"/>
            <a:ext cx="1734393" cy="167658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5E5DB54-06E5-4F4D-B6E6-98AE36F61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66" y="2758865"/>
            <a:ext cx="4024333" cy="36512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03821D9-299E-49F1-B6F4-938E0738B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43" y="3429000"/>
            <a:ext cx="3670958" cy="293676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474C75A-C5ED-4F8F-BC7F-BF581993C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20" y="3505975"/>
            <a:ext cx="3670959" cy="2936767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B48ABAE-D485-4428-9D9A-172A9B27650A}"/>
              </a:ext>
            </a:extLst>
          </p:cNvPr>
          <p:cNvSpPr/>
          <p:nvPr/>
        </p:nvSpPr>
        <p:spPr>
          <a:xfrm>
            <a:off x="7942117" y="6352143"/>
            <a:ext cx="15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 </a:t>
            </a:r>
            <a:r>
              <a:rPr lang="fi-FI">
                <a:hlinkClick r:id="rId6"/>
              </a:rPr>
              <a:t>CC BY-NC 4.0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4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48A67C-B744-4D19-BA43-E5361E83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7846B9A-3998-48A2-9DE7-6D0D91044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" t="1701" r="443" b="12499"/>
          <a:stretch/>
        </p:blipFill>
        <p:spPr>
          <a:xfrm>
            <a:off x="-195943" y="-56556"/>
            <a:ext cx="12387943" cy="7042341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5E1C35-78D5-4685-8A51-BF4DF02B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1F0D0B-01FB-4992-924F-CF834CE8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68FE15-F081-46B0-A103-670A759D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2</a:t>
            </a:fld>
            <a:endParaRPr lang="fi-FI"/>
          </a:p>
        </p:txBody>
      </p:sp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066CA118-0117-475B-BEB8-3BAAF95A627A}"/>
              </a:ext>
            </a:extLst>
          </p:cNvPr>
          <p:cNvSpPr/>
          <p:nvPr/>
        </p:nvSpPr>
        <p:spPr>
          <a:xfrm>
            <a:off x="1162227" y="4622308"/>
            <a:ext cx="3046187" cy="1681089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latin typeface="Franklin Gothic Demi"/>
              </a:rPr>
              <a:t>Mikäs </a:t>
            </a:r>
            <a:r>
              <a:rPr lang="fi-FI" sz="2400" dirty="0" err="1">
                <a:latin typeface="Franklin Gothic Demi"/>
              </a:rPr>
              <a:t>tää</a:t>
            </a:r>
            <a:r>
              <a:rPr lang="fi-FI" sz="2400" dirty="0">
                <a:latin typeface="Franklin Gothic Demi"/>
              </a:rPr>
              <a:t> nyt on? </a:t>
            </a:r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DC7E233B-0FD2-0DDC-814F-B95FEF939827}"/>
              </a:ext>
            </a:extLst>
          </p:cNvPr>
          <p:cNvSpPr/>
          <p:nvPr/>
        </p:nvSpPr>
        <p:spPr>
          <a:xfrm>
            <a:off x="-3996" y="2540416"/>
            <a:ext cx="3171938" cy="1699232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latin typeface="+mj-lt"/>
                <a:ea typeface="+mn-lt"/>
                <a:cs typeface="+mn-lt"/>
              </a:rPr>
              <a:t>Eiks</a:t>
            </a:r>
            <a:r>
              <a:rPr lang="fi-FI" sz="2000" dirty="0">
                <a:latin typeface="+mj-lt"/>
                <a:ea typeface="+mn-lt"/>
                <a:cs typeface="+mn-lt"/>
              </a:rPr>
              <a:t> </a:t>
            </a:r>
            <a:r>
              <a:rPr lang="fi-FI" sz="2000" dirty="0" err="1">
                <a:latin typeface="+mj-lt"/>
                <a:ea typeface="+mn-lt"/>
                <a:cs typeface="+mn-lt"/>
              </a:rPr>
              <a:t>nää</a:t>
            </a:r>
            <a:r>
              <a:rPr lang="fi-FI" sz="2000" dirty="0">
                <a:latin typeface="+mj-lt"/>
                <a:ea typeface="+mn-lt"/>
                <a:cs typeface="+mn-lt"/>
              </a:rPr>
              <a:t> hommat toimi jo meillä?</a:t>
            </a:r>
            <a:r>
              <a:rPr lang="fi-FI" sz="1600" dirty="0">
                <a:latin typeface="+mj-lt"/>
              </a:rPr>
              <a:t> </a:t>
            </a:r>
            <a:endParaRPr lang="fi-FI" dirty="0">
              <a:latin typeface="+mj-lt"/>
            </a:endParaRPr>
          </a:p>
        </p:txBody>
      </p: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311F4B6C-5910-2FF8-B7B9-4FE5CF2EA05C}"/>
              </a:ext>
            </a:extLst>
          </p:cNvPr>
          <p:cNvSpPr/>
          <p:nvPr/>
        </p:nvSpPr>
        <p:spPr>
          <a:xfrm>
            <a:off x="3702774" y="2067947"/>
            <a:ext cx="2979062" cy="2423810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 err="1">
                <a:latin typeface="+mj-lt"/>
                <a:ea typeface="+mn-lt"/>
                <a:cs typeface="+mn-lt"/>
              </a:rPr>
              <a:t>Voisko</a:t>
            </a:r>
            <a:r>
              <a:rPr lang="fi-FI" dirty="0">
                <a:latin typeface="+mj-lt"/>
                <a:ea typeface="+mn-lt"/>
                <a:cs typeface="+mn-lt"/>
              </a:rPr>
              <a:t> tämän lukea ihan itsekseen </a:t>
            </a:r>
          </a:p>
          <a:p>
            <a:pPr algn="ctr"/>
            <a:r>
              <a:rPr lang="fi-FI" dirty="0">
                <a:latin typeface="+mj-lt"/>
                <a:ea typeface="+mn-lt"/>
                <a:cs typeface="+mn-lt"/>
              </a:rPr>
              <a:t>sopivan ajan tullen?</a:t>
            </a:r>
            <a:endParaRPr lang="fi-FI" sz="2000" dirty="0"/>
          </a:p>
        </p:txBody>
      </p:sp>
      <p:sp>
        <p:nvSpPr>
          <p:cNvPr id="3" name="Puhekupla: Suorakulmio 2">
            <a:extLst>
              <a:ext uri="{FF2B5EF4-FFF2-40B4-BE49-F238E27FC236}">
                <a16:creationId xmlns:a16="http://schemas.microsoft.com/office/drawing/2014/main" id="{B9938BAA-6FBA-4239-AA70-FD43E1C47F94}"/>
              </a:ext>
            </a:extLst>
          </p:cNvPr>
          <p:cNvSpPr/>
          <p:nvPr/>
        </p:nvSpPr>
        <p:spPr>
          <a:xfrm>
            <a:off x="-478971" y="6456134"/>
            <a:ext cx="45719" cy="4571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uhekupla: Suorakulmio 11">
            <a:extLst>
              <a:ext uri="{FF2B5EF4-FFF2-40B4-BE49-F238E27FC236}">
                <a16:creationId xmlns:a16="http://schemas.microsoft.com/office/drawing/2014/main" id="{16D2248E-E44A-48C9-928F-D1212DE38C4F}"/>
              </a:ext>
            </a:extLst>
          </p:cNvPr>
          <p:cNvSpPr/>
          <p:nvPr/>
        </p:nvSpPr>
        <p:spPr>
          <a:xfrm>
            <a:off x="1221171" y="173302"/>
            <a:ext cx="3893541" cy="1764094"/>
          </a:xfrm>
          <a:prstGeom prst="wedge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 err="1">
                <a:solidFill>
                  <a:schemeClr val="accent1"/>
                </a:solidFill>
                <a:latin typeface="Franklin Gothic Demi"/>
                <a:ea typeface="+mn-lt"/>
                <a:cs typeface="+mn-lt"/>
              </a:rPr>
              <a:t>Pitäiskö</a:t>
            </a:r>
            <a:r>
              <a:rPr lang="fi-FI" sz="2400" dirty="0">
                <a:solidFill>
                  <a:schemeClr val="accent1"/>
                </a:solidFill>
                <a:latin typeface="Franklin Gothic Demi"/>
                <a:ea typeface="+mn-lt"/>
                <a:cs typeface="+mn-lt"/>
              </a:rPr>
              <a:t> meidän yhdessä tutkailla </a:t>
            </a:r>
          </a:p>
          <a:p>
            <a:pPr algn="ctr"/>
            <a:r>
              <a:rPr lang="fi-FI" sz="2400" dirty="0">
                <a:solidFill>
                  <a:schemeClr val="accent1"/>
                </a:solidFill>
                <a:latin typeface="Franklin Gothic Demi"/>
                <a:ea typeface="+mn-lt"/>
                <a:cs typeface="+mn-lt"/>
              </a:rPr>
              <a:t>tätä tiimissä?</a:t>
            </a:r>
            <a:endParaRPr lang="fi-FI" b="1" dirty="0">
              <a:solidFill>
                <a:schemeClr val="accent1"/>
              </a:solidFill>
              <a:latin typeface="Franklin Gothic Demi"/>
            </a:endParaRPr>
          </a:p>
        </p:txBody>
      </p:sp>
      <p:sp>
        <p:nvSpPr>
          <p:cNvPr id="10" name="Ajatuskupla: Pilvi 9">
            <a:extLst>
              <a:ext uri="{FF2B5EF4-FFF2-40B4-BE49-F238E27FC236}">
                <a16:creationId xmlns:a16="http://schemas.microsoft.com/office/drawing/2014/main" id="{104D5D7C-FC49-4218-87FF-46BE50C29B42}"/>
              </a:ext>
            </a:extLst>
          </p:cNvPr>
          <p:cNvSpPr/>
          <p:nvPr/>
        </p:nvSpPr>
        <p:spPr>
          <a:xfrm>
            <a:off x="4789172" y="4790377"/>
            <a:ext cx="3194415" cy="1665757"/>
          </a:xfrm>
          <a:prstGeom prst="cloud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fi-FI" sz="1400" dirty="0">
              <a:ea typeface="+mn-lt"/>
              <a:cs typeface="+mn-lt"/>
            </a:endParaRPr>
          </a:p>
          <a:p>
            <a:pPr algn="ctr"/>
            <a:r>
              <a:rPr lang="fi-FI" sz="1600" dirty="0" err="1">
                <a:ea typeface="+mn-lt"/>
                <a:cs typeface="+mn-lt"/>
              </a:rPr>
              <a:t>Eikse</a:t>
            </a:r>
            <a:r>
              <a:rPr lang="fi-FI" sz="1600" dirty="0">
                <a:ea typeface="+mn-lt"/>
                <a:cs typeface="+mn-lt"/>
              </a:rPr>
              <a:t> riitä, että hoidan itse </a:t>
            </a:r>
          </a:p>
          <a:p>
            <a:pPr algn="ctr"/>
            <a:r>
              <a:rPr lang="fi-FI" sz="1600" dirty="0">
                <a:ea typeface="+mn-lt"/>
                <a:cs typeface="+mn-lt"/>
              </a:rPr>
              <a:t>hommani hyvin?</a:t>
            </a:r>
            <a:endParaRPr lang="en-US" sz="2000" dirty="0">
              <a:ea typeface="+mn-lt"/>
              <a:cs typeface="+mn-lt"/>
            </a:endParaRPr>
          </a:p>
          <a:p>
            <a:pPr algn="ctr"/>
            <a:endParaRPr lang="fi-FI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4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9BCBAC-AE38-4D95-AEB3-A20E3218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Tavoitteemme on yhdenvertaisuus henkilökohtaistamisessa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3E309-C50F-4ED7-B920-DDEEB3A82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644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2200"/>
              <a:t>Kriteeristö on työkalu, jonka avulla voimme</a:t>
            </a:r>
          </a:p>
          <a:p>
            <a:pPr lvl="1"/>
            <a:r>
              <a:rPr lang="fi-FI" sz="2200"/>
              <a:t>Rakentaa yhteistä ymmärrystä ja tasalaatuisia toimintatapoja </a:t>
            </a:r>
          </a:p>
          <a:p>
            <a:pPr lvl="1"/>
            <a:r>
              <a:rPr lang="fi-FI" sz="2200"/>
              <a:t>Asettaa arjen laatutavoitteita yhdessä</a:t>
            </a:r>
          </a:p>
          <a:p>
            <a:pPr lvl="1"/>
            <a:r>
              <a:rPr lang="fi-FI" sz="2200"/>
              <a:t>Käydä yhteistä keskustelua siitä, miten ymmärrämme henkilökohtaistamisen laadun   </a:t>
            </a:r>
          </a:p>
          <a:p>
            <a:r>
              <a:rPr lang="fi-FI" sz="2200"/>
              <a:t>Kriteeristö on konkreettinen väline henkilökohtaistamisen laadun jatkuvaa parantamiseen johdolle, esihenkilöille, laatuhenkilöstölle vertaisvalmentajille ja opettajatiimeille.</a:t>
            </a:r>
            <a:br>
              <a:rPr lang="fi-FI" sz="2200"/>
            </a:br>
            <a:br>
              <a:rPr lang="fi-FI"/>
            </a:b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442491-085C-473A-AA92-2BDF3E3D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2AB562-15C2-4C44-86DD-4993CD3C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904BCE-DF94-4194-929F-3A06E86E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13" name="Kaaviokuva 12">
            <a:extLst>
              <a:ext uri="{FF2B5EF4-FFF2-40B4-BE49-F238E27FC236}">
                <a16:creationId xmlns:a16="http://schemas.microsoft.com/office/drawing/2014/main" id="{B212D15E-62AB-43D7-8776-768276E34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043089"/>
              </p:ext>
            </p:extLst>
          </p:nvPr>
        </p:nvGraphicFramePr>
        <p:xfrm>
          <a:off x="5740400" y="443443"/>
          <a:ext cx="6238240" cy="584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0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969BBF-2E9B-433B-A886-544DFEA1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30"/>
            <a:ext cx="10515600" cy="739132"/>
          </a:xfrm>
        </p:spPr>
        <p:txBody>
          <a:bodyPr/>
          <a:lstStyle/>
          <a:p>
            <a:r>
              <a:rPr lang="fi-FI"/>
              <a:t> Henkilökohtaistamisen kriteeristö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76E508-8B25-4478-935E-8C02F06A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6DAD-9BD2-4586-9140-E6BC4BC4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E05734-5501-469E-BF18-378D404C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685" y="6328350"/>
            <a:ext cx="2743200" cy="365125"/>
          </a:xfrm>
        </p:spPr>
        <p:txBody>
          <a:bodyPr/>
          <a:lstStyle/>
          <a:p>
            <a:fld id="{A2B183F7-DA28-4A9B-83C3-319E9ABEFFCE}" type="slidenum">
              <a:rPr lang="fi-FI" dirty="0" smtClean="0"/>
              <a:t>4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AF17E7E-FB90-4257-88C8-2C6A6FB49548}"/>
              </a:ext>
            </a:extLst>
          </p:cNvPr>
          <p:cNvSpPr/>
          <p:nvPr/>
        </p:nvSpPr>
        <p:spPr>
          <a:xfrm>
            <a:off x="5400600" y="2051220"/>
            <a:ext cx="2001211" cy="2102628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4106D03B-7AD3-44E5-ABD2-57A5E60CF5AC}"/>
              </a:ext>
            </a:extLst>
          </p:cNvPr>
          <p:cNvSpPr/>
          <p:nvPr/>
        </p:nvSpPr>
        <p:spPr>
          <a:xfrm>
            <a:off x="4010547" y="2048039"/>
            <a:ext cx="2001211" cy="2102628"/>
          </a:xfrm>
          <a:prstGeom prst="ellipse">
            <a:avLst/>
          </a:prstGeom>
          <a:solidFill>
            <a:srgbClr val="4472C4">
              <a:alpha val="4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6A33C41-8E09-4B21-8BF3-F30027D85CBD}"/>
              </a:ext>
            </a:extLst>
          </p:cNvPr>
          <p:cNvSpPr/>
          <p:nvPr/>
        </p:nvSpPr>
        <p:spPr>
          <a:xfrm>
            <a:off x="3581400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2DEF9152-7DF7-4470-8CCF-02958F183B6D}"/>
              </a:ext>
            </a:extLst>
          </p:cNvPr>
          <p:cNvSpPr/>
          <p:nvPr/>
        </p:nvSpPr>
        <p:spPr>
          <a:xfrm>
            <a:off x="4638153" y="4214585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A2B9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7FA3B9C-7AE4-4507-A615-687E75A0E21B}"/>
              </a:ext>
            </a:extLst>
          </p:cNvPr>
          <p:cNvSpPr/>
          <p:nvPr/>
        </p:nvSpPr>
        <p:spPr>
          <a:xfrm>
            <a:off x="5838096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 descr="Sydän">
            <a:extLst>
              <a:ext uri="{FF2B5EF4-FFF2-40B4-BE49-F238E27FC236}">
                <a16:creationId xmlns:a16="http://schemas.microsoft.com/office/drawing/2014/main" id="{48AFC2FF-BD94-4220-B046-9DB7CD5A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6" y="4168453"/>
            <a:ext cx="703092" cy="703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hdeyleisö">
            <a:extLst>
              <a:ext uri="{FF2B5EF4-FFF2-40B4-BE49-F238E27FC236}">
                <a16:creationId xmlns:a16="http://schemas.microsoft.com/office/drawing/2014/main" id="{FEF7FF0F-AB78-453E-8545-1390D5F7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22" y="4973817"/>
            <a:ext cx="853690" cy="853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eskustele">
            <a:extLst>
              <a:ext uri="{FF2B5EF4-FFF2-40B4-BE49-F238E27FC236}">
                <a16:creationId xmlns:a16="http://schemas.microsoft.com/office/drawing/2014/main" id="{DB50B3E2-F4F0-40B7-80D7-C67C6508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4" y="2363425"/>
            <a:ext cx="810983" cy="8109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iketoiminnan kehitys">
            <a:extLst>
              <a:ext uri="{FF2B5EF4-FFF2-40B4-BE49-F238E27FC236}">
                <a16:creationId xmlns:a16="http://schemas.microsoft.com/office/drawing/2014/main" id="{ACB2A5F7-8753-46F6-A50E-F8E8333F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3" y="4133004"/>
            <a:ext cx="830203" cy="830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lmistujaislakki">
            <a:extLst>
              <a:ext uri="{FF2B5EF4-FFF2-40B4-BE49-F238E27FC236}">
                <a16:creationId xmlns:a16="http://schemas.microsoft.com/office/drawing/2014/main" id="{5ACF5356-67B4-4B9D-A3AD-A4C4DFD6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85" y="2302636"/>
            <a:ext cx="943461" cy="943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DA3A9EB5-89A0-4574-8766-8574642A44A7}"/>
              </a:ext>
            </a:extLst>
          </p:cNvPr>
          <p:cNvSpPr/>
          <p:nvPr/>
        </p:nvSpPr>
        <p:spPr>
          <a:xfrm>
            <a:off x="8330311" y="415066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 </a:t>
            </a:r>
          </a:p>
        </p:txBody>
      </p:sp>
      <p:sp>
        <p:nvSpPr>
          <p:cNvPr id="3" name="Kuvaselite: Viiva 2">
            <a:extLst>
              <a:ext uri="{FF2B5EF4-FFF2-40B4-BE49-F238E27FC236}">
                <a16:creationId xmlns:a16="http://schemas.microsoft.com/office/drawing/2014/main" id="{D68ABC17-FE37-4DC2-96A2-2A81687FCC14}"/>
              </a:ext>
            </a:extLst>
          </p:cNvPr>
          <p:cNvSpPr/>
          <p:nvPr/>
        </p:nvSpPr>
        <p:spPr>
          <a:xfrm>
            <a:off x="8451498" y="2391374"/>
            <a:ext cx="3263715" cy="812479"/>
          </a:xfrm>
          <a:prstGeom prst="borderCallout1">
            <a:avLst>
              <a:gd name="adj1" fmla="val 44255"/>
              <a:gd name="adj2" fmla="val -577"/>
              <a:gd name="adj3" fmla="val 46009"/>
              <a:gd name="adj4" fmla="val -360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/>
              <a:t>1. HENKILÖKOHTAISTAMISEN DIALOGISUUS JA VAIKUTTAVUUS</a:t>
            </a:r>
          </a:p>
        </p:txBody>
      </p:sp>
      <p:sp>
        <p:nvSpPr>
          <p:cNvPr id="22" name="Kuvaselite: Viiva 21">
            <a:extLst>
              <a:ext uri="{FF2B5EF4-FFF2-40B4-BE49-F238E27FC236}">
                <a16:creationId xmlns:a16="http://schemas.microsoft.com/office/drawing/2014/main" id="{67BF0B64-FA7C-4C49-A987-AECC9732A2EB}"/>
              </a:ext>
            </a:extLst>
          </p:cNvPr>
          <p:cNvSpPr/>
          <p:nvPr/>
        </p:nvSpPr>
        <p:spPr>
          <a:xfrm>
            <a:off x="8330311" y="3851962"/>
            <a:ext cx="3361781" cy="696144"/>
          </a:xfrm>
          <a:prstGeom prst="borderCallout1">
            <a:avLst>
              <a:gd name="adj1" fmla="val 51907"/>
              <a:gd name="adj2" fmla="val -675"/>
              <a:gd name="adj3" fmla="val 54278"/>
              <a:gd name="adj4" fmla="val -20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2. OPISKELIJAN HYVINVOINTI JA OPISKELUILMAPIIRI</a:t>
            </a:r>
          </a:p>
        </p:txBody>
      </p:sp>
      <p:sp>
        <p:nvSpPr>
          <p:cNvPr id="23" name="Kuvaselite: Viiva 22">
            <a:extLst>
              <a:ext uri="{FF2B5EF4-FFF2-40B4-BE49-F238E27FC236}">
                <a16:creationId xmlns:a16="http://schemas.microsoft.com/office/drawing/2014/main" id="{19BEEDF4-74D6-44EB-9E76-DBBE75FAA879}"/>
              </a:ext>
            </a:extLst>
          </p:cNvPr>
          <p:cNvSpPr/>
          <p:nvPr/>
        </p:nvSpPr>
        <p:spPr>
          <a:xfrm>
            <a:off x="111470" y="5587825"/>
            <a:ext cx="3361781" cy="696144"/>
          </a:xfrm>
          <a:prstGeom prst="borderCallout1">
            <a:avLst>
              <a:gd name="adj1" fmla="val 35329"/>
              <a:gd name="adj2" fmla="val 99674"/>
              <a:gd name="adj3" fmla="val 33145"/>
              <a:gd name="adj4" fmla="val 1389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i-FI" dirty="0"/>
              <a:t>3. OPETTAJAN TIEDOT JA TAIDOT HENKILÖKOHTAISTAMISESSA</a:t>
            </a:r>
          </a:p>
        </p:txBody>
      </p:sp>
      <p:sp>
        <p:nvSpPr>
          <p:cNvPr id="24" name="Kuvaselite: Viiva 23">
            <a:extLst>
              <a:ext uri="{FF2B5EF4-FFF2-40B4-BE49-F238E27FC236}">
                <a16:creationId xmlns:a16="http://schemas.microsoft.com/office/drawing/2014/main" id="{56AB31BB-F31F-49AB-8CFE-F23D1A2E5A14}"/>
              </a:ext>
            </a:extLst>
          </p:cNvPr>
          <p:cNvSpPr/>
          <p:nvPr/>
        </p:nvSpPr>
        <p:spPr>
          <a:xfrm>
            <a:off x="91876" y="3639189"/>
            <a:ext cx="3361781" cy="696144"/>
          </a:xfrm>
          <a:prstGeom prst="borderCallout1">
            <a:avLst>
              <a:gd name="adj1" fmla="val 44256"/>
              <a:gd name="adj2" fmla="val 99938"/>
              <a:gd name="adj3" fmla="val 42314"/>
              <a:gd name="adj4" fmla="val 1081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4. OSAAMISEN HANKKIMINEN </a:t>
            </a:r>
          </a:p>
          <a:p>
            <a:r>
              <a:rPr lang="fi-FI"/>
              <a:t>TYÖPAIKALLA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sp>
        <p:nvSpPr>
          <p:cNvPr id="26" name="Kuvaselite: Viiva 25">
            <a:extLst>
              <a:ext uri="{FF2B5EF4-FFF2-40B4-BE49-F238E27FC236}">
                <a16:creationId xmlns:a16="http://schemas.microsoft.com/office/drawing/2014/main" id="{E1912F5E-45BC-4D14-8115-EBAAD25482DB}"/>
              </a:ext>
            </a:extLst>
          </p:cNvPr>
          <p:cNvSpPr/>
          <p:nvPr/>
        </p:nvSpPr>
        <p:spPr>
          <a:xfrm>
            <a:off x="210821" y="2039870"/>
            <a:ext cx="3361781" cy="696144"/>
          </a:xfrm>
          <a:prstGeom prst="borderCallout1">
            <a:avLst>
              <a:gd name="adj1" fmla="val 60470"/>
              <a:gd name="adj2" fmla="val 99350"/>
              <a:gd name="adj3" fmla="val 56388"/>
              <a:gd name="adj4" fmla="val 1285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5. NÄYTTÖ JA </a:t>
            </a:r>
          </a:p>
          <a:p>
            <a:r>
              <a:rPr lang="fi-FI"/>
              <a:t>OSAAMISEN ARVIOINTI 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46C8CCD8-2D17-403B-9A08-145150B6B1E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9850283" y="241548"/>
            <a:ext cx="2092582" cy="1282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E5C9FB00-87FF-4387-80A7-39E7AF76866D}"/>
              </a:ext>
            </a:extLst>
          </p:cNvPr>
          <p:cNvSpPr/>
          <p:nvPr/>
        </p:nvSpPr>
        <p:spPr>
          <a:xfrm>
            <a:off x="5347092" y="3639189"/>
            <a:ext cx="748907" cy="79445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uvaselite: Viiva 24">
            <a:extLst>
              <a:ext uri="{FF2B5EF4-FFF2-40B4-BE49-F238E27FC236}">
                <a16:creationId xmlns:a16="http://schemas.microsoft.com/office/drawing/2014/main" id="{2B2774B6-5885-4A6C-AAD1-BCB646AE4D9B}"/>
              </a:ext>
            </a:extLst>
          </p:cNvPr>
          <p:cNvSpPr/>
          <p:nvPr/>
        </p:nvSpPr>
        <p:spPr>
          <a:xfrm>
            <a:off x="3581400" y="1166128"/>
            <a:ext cx="4257907" cy="585499"/>
          </a:xfrm>
          <a:prstGeom prst="borderCallout1">
            <a:avLst>
              <a:gd name="adj1" fmla="val 85746"/>
              <a:gd name="adj2" fmla="val 49891"/>
              <a:gd name="adj3" fmla="val 483003"/>
              <a:gd name="adj4" fmla="val 495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tx1"/>
                </a:solidFill>
              </a:rPr>
              <a:t>HENKILÖKOHTAISTAMINEN</a:t>
            </a:r>
            <a:endParaRPr lang="fi-FI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BD6C148C-58FD-4C4D-9B56-FC4BA174E303}"/>
              </a:ext>
            </a:extLst>
          </p:cNvPr>
          <p:cNvSpPr txBox="1"/>
          <p:nvPr/>
        </p:nvSpPr>
        <p:spPr>
          <a:xfrm>
            <a:off x="1090796" y="654598"/>
            <a:ext cx="11101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3600" i="0">
                <a:solidFill>
                  <a:schemeClr val="accent1"/>
                </a:solidFill>
                <a:effectLst/>
                <a:latin typeface="+mj-lt"/>
              </a:rPr>
              <a:t>1. Henkilökohtaistamisen dialogisuus ja vaikuttavuus</a:t>
            </a:r>
            <a:r>
              <a:rPr lang="fi-FI" sz="3200" b="0" i="0">
                <a:solidFill>
                  <a:srgbClr val="CC00CC"/>
                </a:solidFill>
                <a:effectLst/>
                <a:latin typeface="Calibri" panose="020F0502020204030204" pitchFamily="34" charset="0"/>
              </a:rPr>
              <a:t> </a:t>
            </a:r>
            <a:endParaRPr lang="fi-FI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D487B8E-0CB5-4991-84CB-A5F226DB1932}"/>
              </a:ext>
            </a:extLst>
          </p:cNvPr>
          <p:cNvSpPr txBox="1"/>
          <p:nvPr/>
        </p:nvSpPr>
        <p:spPr>
          <a:xfrm>
            <a:off x="1741567" y="1570251"/>
            <a:ext cx="8828461" cy="37235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/>
              <a:t>Kuvaus: </a:t>
            </a:r>
            <a:br>
              <a:rPr lang="fi-FI" sz="2400" dirty="0"/>
            </a:br>
            <a:r>
              <a:rPr lang="fi-FI" sz="2400" dirty="0">
                <a:ea typeface="+mn-lt"/>
                <a:cs typeface="+mn-lt"/>
              </a:rPr>
              <a:t>Ymmärrämme dialogisuuden merkityksen henkilökohtaistamisessa. Osaamme soveltaa dialogia käytännössä niin opiskelijan ohjauksessa ja tuessa kuin sisäisen ja ulkoisen yhteistyön tilanteissa.  Saavutamme dialogissa yhteisen ymmärryksen käsiteltävästä aiheesta. 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a typeface="+mn-lt"/>
                <a:cs typeface="+mn-lt"/>
              </a:rPr>
              <a:t>Dialogin avulla vahvistamme opiskelijan ammatillista kehittymistä, osaamisperusteisuutta, asiakaslähtöisyyttä ja vuorovaikutusta sekä opiskelijan että sisäisten ja ulkoisten kumppanien kanssa. </a:t>
            </a:r>
            <a:endParaRPr lang="fi-FI" sz="2400" dirty="0"/>
          </a:p>
        </p:txBody>
      </p:sp>
      <p:pic>
        <p:nvPicPr>
          <p:cNvPr id="6" name="Kuva 5" descr="Keskustele">
            <a:extLst>
              <a:ext uri="{FF2B5EF4-FFF2-40B4-BE49-F238E27FC236}">
                <a16:creationId xmlns:a16="http://schemas.microsoft.com/office/drawing/2014/main" id="{1184949F-CC59-445F-B742-D4D4DF1D1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427" y="5935897"/>
            <a:ext cx="922103" cy="92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8AFCD10-8A48-469C-892C-CF6EBDCC567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10467111" y="185617"/>
            <a:ext cx="1568875" cy="961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47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D4BB5FA-CB13-4E01-BB01-BAD064C1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CBBE-BD63-4E17-8656-DBC60786B39F}" type="datetime1">
              <a:rPr lang="fi-FI" smtClean="0"/>
              <a:t>29.8.2022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1CEB7AD-706C-4AF1-A201-1DF33E55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Yhdessä Parasta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5C4559-6BD3-4B43-A596-1E1EA40A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6</a:t>
            </a:fld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017230F5-3B67-475D-A851-D71438D6D47E}"/>
              </a:ext>
            </a:extLst>
          </p:cNvPr>
          <p:cNvSpPr txBox="1">
            <a:spLocks/>
          </p:cNvSpPr>
          <p:nvPr/>
        </p:nvSpPr>
        <p:spPr>
          <a:xfrm>
            <a:off x="644153" y="614496"/>
            <a:ext cx="5680447" cy="909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>
                <a:ln w="0"/>
              </a:rPr>
              <a:t>1. Henkilökohtaistamisen</a:t>
            </a:r>
            <a:br>
              <a:rPr lang="fi-FI" sz="4000">
                <a:ln w="0"/>
              </a:rPr>
            </a:br>
            <a:r>
              <a:rPr lang="fi-FI" sz="4000">
                <a:ln w="0"/>
                <a:ea typeface="+mj-lt"/>
                <a:cs typeface="+mj-lt"/>
              </a:rPr>
              <a:t>dialogisuus ja vaikuttavuus</a:t>
            </a:r>
            <a:endParaRPr lang="fi-FI" sz="4000"/>
          </a:p>
        </p:txBody>
      </p:sp>
      <p:pic>
        <p:nvPicPr>
          <p:cNvPr id="8" name="Kuva 7" descr="Keskustele">
            <a:extLst>
              <a:ext uri="{FF2B5EF4-FFF2-40B4-BE49-F238E27FC236}">
                <a16:creationId xmlns:a16="http://schemas.microsoft.com/office/drawing/2014/main" id="{826AFFBA-4A43-4683-9DE0-58DFD380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427" y="5935897"/>
            <a:ext cx="922103" cy="92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llipsi 10">
            <a:extLst>
              <a:ext uri="{FF2B5EF4-FFF2-40B4-BE49-F238E27FC236}">
                <a16:creationId xmlns:a16="http://schemas.microsoft.com/office/drawing/2014/main" id="{1EEE7173-611C-4EBE-A44A-98C09FA1D23F}"/>
              </a:ext>
            </a:extLst>
          </p:cNvPr>
          <p:cNvSpPr/>
          <p:nvPr/>
        </p:nvSpPr>
        <p:spPr>
          <a:xfrm>
            <a:off x="3984171" y="2365941"/>
            <a:ext cx="3569956" cy="3569956"/>
          </a:xfrm>
          <a:prstGeom prst="ellipse">
            <a:avLst/>
          </a:prstGeom>
          <a:solidFill>
            <a:srgbClr val="6699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Dialogin merkitys sisäisessä ja ulkoisessa yhteistyössä</a:t>
            </a:r>
            <a:endParaRPr lang="fi-FI" sz="2400" dirty="0">
              <a:solidFill>
                <a:schemeClr val="tx1"/>
              </a:solidFill>
            </a:endParaRPr>
          </a:p>
          <a:p>
            <a:pPr algn="ctr"/>
            <a:endParaRPr lang="fi-FI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F21497B3-57A5-4A24-9D48-5D0AD80C7395}"/>
              </a:ext>
            </a:extLst>
          </p:cNvPr>
          <p:cNvSpPr/>
          <p:nvPr/>
        </p:nvSpPr>
        <p:spPr>
          <a:xfrm>
            <a:off x="644153" y="2394508"/>
            <a:ext cx="3569956" cy="3569956"/>
          </a:xfrm>
          <a:prstGeom prst="ellipse">
            <a:avLst/>
          </a:prstGeom>
          <a:solidFill>
            <a:srgbClr val="6699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Dialogin merkitys opiskelijan kohtaamisessa </a:t>
            </a:r>
            <a:endParaRPr lang="fi-FI" sz="2400" dirty="0">
              <a:solidFill>
                <a:schemeClr val="tx1"/>
              </a:solidFill>
            </a:endParaRPr>
          </a:p>
          <a:p>
            <a:pPr algn="ctr"/>
            <a:endParaRPr lang="fi-FI" sz="2000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B89F43DC-C859-4BE7-AAEB-6E5291A018D7}"/>
              </a:ext>
            </a:extLst>
          </p:cNvPr>
          <p:cNvSpPr/>
          <p:nvPr/>
        </p:nvSpPr>
        <p:spPr>
          <a:xfrm>
            <a:off x="7324189" y="2365941"/>
            <a:ext cx="3569956" cy="3569956"/>
          </a:xfrm>
          <a:prstGeom prst="ellipse">
            <a:avLst/>
          </a:prstGeom>
          <a:solidFill>
            <a:srgbClr val="6699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Henkilökohtais-</a:t>
            </a:r>
            <a:r>
              <a:rPr lang="fi-FI" sz="2400" b="1" dirty="0" err="1">
                <a:solidFill>
                  <a:schemeClr val="tx1"/>
                </a:solidFill>
              </a:rPr>
              <a:t>tamisen</a:t>
            </a:r>
            <a:r>
              <a:rPr lang="fi-FI" sz="2400" b="1" dirty="0">
                <a:solidFill>
                  <a:schemeClr val="tx1"/>
                </a:solidFill>
              </a:rPr>
              <a:t> vaikuttavuus </a:t>
            </a:r>
            <a:endParaRPr lang="fi-FI" sz="2400" dirty="0">
              <a:solidFill>
                <a:schemeClr val="tx1"/>
              </a:solidFill>
            </a:endParaRPr>
          </a:p>
          <a:p>
            <a:pPr algn="ctr"/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1CDC0CC-83C3-441A-99EA-518B56A6E21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10467111" y="185617"/>
            <a:ext cx="1568875" cy="961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2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1CC214E6-83B9-4FC2-AD92-DE6816B2C1AB}"/>
              </a:ext>
            </a:extLst>
          </p:cNvPr>
          <p:cNvSpPr txBox="1"/>
          <p:nvPr/>
        </p:nvSpPr>
        <p:spPr>
          <a:xfrm>
            <a:off x="968153" y="474829"/>
            <a:ext cx="8078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i="0">
                <a:solidFill>
                  <a:schemeClr val="accent1"/>
                </a:solidFill>
                <a:effectLst/>
                <a:latin typeface="+mj-lt"/>
              </a:rPr>
              <a:t>a) Dialogin merkitys opiskelijan kohtaamisessa </a:t>
            </a:r>
            <a:endParaRPr lang="fi-FI" sz="2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5E64EF0-E81C-4DA4-B728-773E4D65726B}"/>
              </a:ext>
            </a:extLst>
          </p:cNvPr>
          <p:cNvSpPr txBox="1"/>
          <p:nvPr/>
        </p:nvSpPr>
        <p:spPr>
          <a:xfrm>
            <a:off x="1374756" y="2064755"/>
            <a:ext cx="8552175" cy="289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Osaamme opiskelijalähtöisesti ohjauksen, tukemisen ja erityisen tuen dialogin siten, että sen tuloksena syntyy positiivinen opiskelijakokemus.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Vahvistamme dialogissa opiskelijan toimijuutta henkilökohtaistamisessa, opintojen eri vaiheissa ja erilaisissa oppimisympäristöissä.</a:t>
            </a:r>
          </a:p>
          <a:p>
            <a:endParaRPr lang="fi-FI" sz="14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693EA29-509D-4695-9F6A-88C117A675F1}"/>
              </a:ext>
            </a:extLst>
          </p:cNvPr>
          <p:cNvSpPr txBox="1"/>
          <p:nvPr/>
        </p:nvSpPr>
        <p:spPr>
          <a:xfrm>
            <a:off x="1317606" y="1597452"/>
            <a:ext cx="7890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0">
                <a:solidFill>
                  <a:schemeClr val="accent1"/>
                </a:solidFill>
                <a:effectLst/>
                <a:latin typeface="+mj-lt"/>
              </a:rPr>
              <a:t>Osaamistavoite</a:t>
            </a:r>
            <a:r>
              <a:rPr lang="fi-FI" sz="2400">
                <a:solidFill>
                  <a:schemeClr val="accent1"/>
                </a:solidFill>
                <a:latin typeface="+mj-lt"/>
              </a:rPr>
              <a:t>: (Työyhteisömme yhteistä osaamista)</a:t>
            </a:r>
            <a:r>
              <a:rPr lang="fi-FI" sz="1800" b="0">
                <a:solidFill>
                  <a:schemeClr val="accent1"/>
                </a:solidFill>
                <a:effectLst/>
                <a:latin typeface="+mj-lt"/>
              </a:rPr>
              <a:t> </a:t>
            </a:r>
            <a:endParaRPr lang="fi-FI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" name="Kuva 9" descr="Keskustele">
            <a:extLst>
              <a:ext uri="{FF2B5EF4-FFF2-40B4-BE49-F238E27FC236}">
                <a16:creationId xmlns:a16="http://schemas.microsoft.com/office/drawing/2014/main" id="{E45EF265-3854-4DF8-8DAA-FD321E27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427" y="5935897"/>
            <a:ext cx="922103" cy="92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CD32C6A-C4A5-4674-A3C5-C21FA6330B5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10467111" y="185617"/>
            <a:ext cx="1568875" cy="961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5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1CC214E6-83B9-4FC2-AD92-DE6816B2C1AB}"/>
              </a:ext>
            </a:extLst>
          </p:cNvPr>
          <p:cNvSpPr txBox="1"/>
          <p:nvPr/>
        </p:nvSpPr>
        <p:spPr>
          <a:xfrm>
            <a:off x="968153" y="474829"/>
            <a:ext cx="8078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i="0">
                <a:solidFill>
                  <a:schemeClr val="accent1"/>
                </a:solidFill>
                <a:effectLst/>
                <a:latin typeface="+mj-lt"/>
              </a:rPr>
              <a:t>a) Dialogin merkitys opiskelijan kohtaamisessa </a:t>
            </a:r>
            <a:endParaRPr lang="fi-FI" sz="2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1EF7725-5A01-4B4D-B232-759D86D1F44C}"/>
              </a:ext>
            </a:extLst>
          </p:cNvPr>
          <p:cNvSpPr txBox="1"/>
          <p:nvPr/>
        </p:nvSpPr>
        <p:spPr>
          <a:xfrm>
            <a:off x="1497221" y="1042554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400" b="0">
                <a:solidFill>
                  <a:schemeClr val="accent1"/>
                </a:solidFill>
                <a:effectLst/>
                <a:latin typeface="+mj-lt"/>
              </a:rPr>
              <a:t>Arviointikriteerit</a:t>
            </a:r>
            <a:r>
              <a:rPr lang="fi-FI" sz="2400">
                <a:solidFill>
                  <a:schemeClr val="accent1"/>
                </a:solidFill>
                <a:latin typeface="+mj-lt"/>
              </a:rPr>
              <a:t> (minun osaamistani)</a:t>
            </a:r>
            <a:r>
              <a:rPr lang="fi-FI" sz="1800" b="0" i="0">
                <a:solidFill>
                  <a:srgbClr val="CC00CC"/>
                </a:solidFill>
                <a:effectLst/>
                <a:latin typeface="Calibri"/>
                <a:cs typeface="Calibri"/>
              </a:rPr>
              <a:t> </a:t>
            </a:r>
            <a:endParaRPr lang="fi-FI">
              <a:latin typeface="Calibri"/>
              <a:cs typeface="Calibri"/>
            </a:endParaRPr>
          </a:p>
        </p:txBody>
      </p:sp>
      <p:pic>
        <p:nvPicPr>
          <p:cNvPr id="10" name="Kuva 9" descr="Keskustele">
            <a:extLst>
              <a:ext uri="{FF2B5EF4-FFF2-40B4-BE49-F238E27FC236}">
                <a16:creationId xmlns:a16="http://schemas.microsoft.com/office/drawing/2014/main" id="{E45EF265-3854-4DF8-8DAA-FD321E27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427" y="5935897"/>
            <a:ext cx="922103" cy="92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C9D11F-B172-4AF2-A527-424AA355A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72431"/>
              </p:ext>
            </p:extLst>
          </p:nvPr>
        </p:nvGraphicFramePr>
        <p:xfrm>
          <a:off x="1027545" y="1881909"/>
          <a:ext cx="11163299" cy="448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299">
                  <a:extLst>
                    <a:ext uri="{9D8B030D-6E8A-4147-A177-3AD203B41FA5}">
                      <a16:colId xmlns:a16="http://schemas.microsoft.com/office/drawing/2014/main" val="2121363620"/>
                    </a:ext>
                  </a:extLst>
                </a:gridCol>
              </a:tblGrid>
              <a:tr h="4489324">
                <a:tc>
                  <a:txBody>
                    <a:bodyPr/>
                    <a:lstStyle/>
                    <a:p>
                      <a:pPr marL="342900" lvl="0" indent="-342900" algn="l">
                        <a:buFont typeface="Arial"/>
                        <a:buChar char="•"/>
                      </a:pPr>
                      <a:endParaRPr lang="en-US" b="0"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US" b="0" err="1">
                          <a:effectLst/>
                        </a:rPr>
                        <a:t>Toimin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opiskelijalähtöisesti</a:t>
                      </a:r>
                      <a:r>
                        <a:rPr lang="en-US" b="0">
                          <a:effectLst/>
                        </a:rPr>
                        <a:t> ja </a:t>
                      </a:r>
                      <a:r>
                        <a:rPr lang="en-US" b="0" err="1">
                          <a:effectLst/>
                        </a:rPr>
                        <a:t>varmistan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opiskelijoiden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aktiivisen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roolin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henkilökohtaistamisprosessissa</a:t>
                      </a:r>
                      <a:r>
                        <a:rPr lang="en-US" b="0">
                          <a:effectLst/>
                        </a:rPr>
                        <a:t>.</a:t>
                      </a:r>
                      <a:endParaRPr lang="en-US"/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US" b="0" err="1">
                          <a:effectLst/>
                        </a:rPr>
                        <a:t>Kohtaan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opiskelijat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aidosti</a:t>
                      </a:r>
                      <a:r>
                        <a:rPr lang="en-US" b="0">
                          <a:effectLst/>
                        </a:rPr>
                        <a:t> ja teen </a:t>
                      </a:r>
                      <a:r>
                        <a:rPr lang="en-US" b="0" err="1">
                          <a:effectLst/>
                        </a:rPr>
                        <a:t>heidän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kanssaan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yhteistyötä</a:t>
                      </a:r>
                      <a:r>
                        <a:rPr lang="en-US" b="0">
                          <a:effectLst/>
                        </a:rPr>
                        <a:t>. 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US" b="0" err="1">
                          <a:effectLst/>
                        </a:rPr>
                        <a:t>Kohtelen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opiskelijoita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yhdenvertaisesti</a:t>
                      </a:r>
                      <a:r>
                        <a:rPr lang="en-US" b="0">
                          <a:effectLst/>
                        </a:rPr>
                        <a:t> ja </a:t>
                      </a:r>
                      <a:r>
                        <a:rPr lang="en-US" b="0" err="1">
                          <a:effectLst/>
                        </a:rPr>
                        <a:t>tasa-arvoisesti</a:t>
                      </a:r>
                      <a:r>
                        <a:rPr lang="en-US" b="0">
                          <a:effectLst/>
                        </a:rPr>
                        <a:t>. 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US" b="0">
                          <a:effectLst/>
                        </a:rPr>
                        <a:t>Luon </a:t>
                      </a:r>
                      <a:r>
                        <a:rPr lang="en-US" b="0" err="1">
                          <a:effectLst/>
                        </a:rPr>
                        <a:t>omalta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osaltani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innostavan</a:t>
                      </a:r>
                      <a:r>
                        <a:rPr lang="en-US" b="0">
                          <a:effectLst/>
                        </a:rPr>
                        <a:t>, </a:t>
                      </a:r>
                      <a:r>
                        <a:rPr lang="en-US" b="0" err="1">
                          <a:effectLst/>
                        </a:rPr>
                        <a:t>kannustavan</a:t>
                      </a:r>
                      <a:r>
                        <a:rPr lang="en-US" b="0">
                          <a:effectLst/>
                        </a:rPr>
                        <a:t> ja </a:t>
                      </a:r>
                      <a:r>
                        <a:rPr lang="en-US" b="0" err="1">
                          <a:effectLst/>
                        </a:rPr>
                        <a:t>turvallisen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opiskeluilmapiirin</a:t>
                      </a:r>
                      <a:r>
                        <a:rPr lang="en-US" b="0"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US" b="0">
                          <a:effectLst/>
                        </a:rPr>
                        <a:t>Luon </a:t>
                      </a:r>
                      <a:r>
                        <a:rPr lang="en-US" b="0" err="1">
                          <a:effectLst/>
                        </a:rPr>
                        <a:t>dialogille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avoimen</a:t>
                      </a:r>
                      <a:r>
                        <a:rPr lang="en-US" b="0">
                          <a:effectLst/>
                        </a:rPr>
                        <a:t>, </a:t>
                      </a:r>
                      <a:r>
                        <a:rPr lang="en-US" b="0" err="1">
                          <a:effectLst/>
                        </a:rPr>
                        <a:t>luottamukseen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perustuvan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ilmapiirin</a:t>
                      </a:r>
                      <a:r>
                        <a:rPr lang="en-US" b="0">
                          <a:effectLst/>
                        </a:rPr>
                        <a:t>, </a:t>
                      </a:r>
                      <a:r>
                        <a:rPr lang="en-US" b="0" err="1">
                          <a:effectLst/>
                        </a:rPr>
                        <a:t>jossa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voi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kertoa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tavoitteistaan</a:t>
                      </a:r>
                      <a:r>
                        <a:rPr lang="en-US" b="0">
                          <a:effectLst/>
                        </a:rPr>
                        <a:t>,</a:t>
                      </a:r>
                    </a:p>
                    <a:p>
                      <a:pPr marL="342900" lvl="0" indent="-342900" algn="l">
                        <a:buNone/>
                      </a:pPr>
                      <a:r>
                        <a:rPr lang="en-US" b="0">
                          <a:effectLst/>
                        </a:rPr>
                        <a:t>      </a:t>
                      </a:r>
                      <a:r>
                        <a:rPr lang="en-US" b="0" err="1">
                          <a:effectLst/>
                        </a:rPr>
                        <a:t>urasuunnitelmistaan</a:t>
                      </a:r>
                      <a:r>
                        <a:rPr lang="en-US" b="0">
                          <a:effectLst/>
                        </a:rPr>
                        <a:t> ja </a:t>
                      </a:r>
                      <a:r>
                        <a:rPr lang="en-US" b="0" err="1">
                          <a:effectLst/>
                        </a:rPr>
                        <a:t>haaveistaan</a:t>
                      </a:r>
                      <a:r>
                        <a:rPr lang="en-US" b="0">
                          <a:effectLst/>
                        </a:rPr>
                        <a:t>.</a:t>
                      </a:r>
                      <a:endParaRPr lang="en-US"/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Arial"/>
                        <a:buChar char="•"/>
                      </a:pPr>
                      <a:r>
                        <a:rPr lang="en-US" b="0" err="1">
                          <a:effectLst/>
                        </a:rPr>
                        <a:t>Ohjaan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hänen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tarpeidensa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mukaisesti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sekä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vahvistan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hänen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motivaatiotaan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opintojen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ajan</a:t>
                      </a:r>
                      <a:r>
                        <a:rPr lang="en-US" b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US" b="0" err="1">
                          <a:effectLst/>
                        </a:rPr>
                        <a:t>Vahvistan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oppimisvalmiuksia</a:t>
                      </a:r>
                      <a:r>
                        <a:rPr lang="en-US" b="0">
                          <a:effectLst/>
                        </a:rPr>
                        <a:t> ja </a:t>
                      </a:r>
                      <a:r>
                        <a:rPr lang="en-US" b="0" err="1">
                          <a:effectLst/>
                        </a:rPr>
                        <a:t>varmistan</a:t>
                      </a:r>
                      <a:r>
                        <a:rPr lang="en-US" b="0">
                          <a:effectLst/>
                        </a:rPr>
                        <a:t>, </a:t>
                      </a:r>
                      <a:r>
                        <a:rPr lang="en-US" b="0" err="1">
                          <a:effectLst/>
                        </a:rPr>
                        <a:t>että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opiskelijalla</a:t>
                      </a:r>
                      <a:r>
                        <a:rPr lang="en-US" b="0">
                          <a:effectLst/>
                        </a:rPr>
                        <a:t> on </a:t>
                      </a:r>
                      <a:r>
                        <a:rPr lang="en-US" b="0" err="1">
                          <a:effectLst/>
                        </a:rPr>
                        <a:t>riittävät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valmiudet</a:t>
                      </a:r>
                      <a:r>
                        <a:rPr lang="en-US" b="0">
                          <a:effectLst/>
                        </a:rPr>
                        <a:t> ja </a:t>
                      </a:r>
                      <a:r>
                        <a:rPr lang="en-US" b="0" err="1">
                          <a:effectLst/>
                        </a:rPr>
                        <a:t>mahdollisuudet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itsenäiseen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opiskeluun</a:t>
                      </a:r>
                      <a:r>
                        <a:rPr lang="en-US" b="0">
                          <a:effectLst/>
                        </a:rPr>
                        <a:t>. 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Arial"/>
                        <a:buChar char="•"/>
                      </a:pPr>
                      <a:r>
                        <a:rPr lang="en-US" b="0" err="1">
                          <a:effectLst/>
                        </a:rPr>
                        <a:t>Varmistan</a:t>
                      </a:r>
                      <a:r>
                        <a:rPr lang="en-US" b="0">
                          <a:effectLst/>
                        </a:rPr>
                        <a:t>, </a:t>
                      </a:r>
                      <a:r>
                        <a:rPr lang="en-US" b="0" err="1">
                          <a:effectLst/>
                        </a:rPr>
                        <a:t>että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opiskelijalla</a:t>
                      </a:r>
                      <a:r>
                        <a:rPr lang="en-US" b="0">
                          <a:effectLst/>
                        </a:rPr>
                        <a:t> on </a:t>
                      </a:r>
                      <a:r>
                        <a:rPr lang="en-US" b="0" err="1">
                          <a:effectLst/>
                        </a:rPr>
                        <a:t>mahdollisuus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saada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kehittävää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palautetta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koko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opintojensa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ajan</a:t>
                      </a:r>
                      <a:r>
                        <a:rPr lang="en-US" b="0">
                          <a:effectLst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b="0" err="1">
                          <a:effectLst/>
                        </a:rPr>
                        <a:t>Varmistan</a:t>
                      </a:r>
                      <a:r>
                        <a:rPr lang="en-US" b="0">
                          <a:effectLst/>
                        </a:rPr>
                        <a:t>, </a:t>
                      </a:r>
                      <a:r>
                        <a:rPr lang="en-US" b="0" err="1">
                          <a:effectLst/>
                        </a:rPr>
                        <a:t>että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saa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riittävää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ohjausta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jatkosuunnitelmiinsa</a:t>
                      </a:r>
                      <a:endParaRPr lang="en-US" err="1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b="0" err="1">
                          <a:effectLst/>
                        </a:rPr>
                        <a:t>Vahvistan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osaamisidentiteetin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rakentumista</a:t>
                      </a:r>
                      <a:r>
                        <a:rPr lang="en-US" b="0">
                          <a:effectLst/>
                        </a:rPr>
                        <a:t> - </a:t>
                      </a:r>
                      <a:r>
                        <a:rPr lang="en-US" b="0" err="1">
                          <a:effectLst/>
                        </a:rPr>
                        <a:t>ohjaan</a:t>
                      </a:r>
                      <a:r>
                        <a:rPr lang="en-US" b="0">
                          <a:effectLst/>
                        </a:rPr>
                        <a:t> ja </a:t>
                      </a:r>
                      <a:r>
                        <a:rPr lang="en-US" b="0" err="1">
                          <a:effectLst/>
                        </a:rPr>
                        <a:t>tuen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opiskelijaa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tunnistamaan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oma</a:t>
                      </a:r>
                      <a:r>
                        <a:rPr lang="en-US">
                          <a:effectLst/>
                        </a:rPr>
                        <a:t> 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 b="0" err="1">
                          <a:effectLst/>
                        </a:rPr>
                        <a:t>osaamisensa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sekä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arvioimaan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oman</a:t>
                      </a:r>
                      <a:r>
                        <a:rPr lang="en-US" b="0">
                          <a:effectLst/>
                        </a:rPr>
                        <a:t> </a:t>
                      </a:r>
                      <a:r>
                        <a:rPr lang="en-US" b="0" err="1">
                          <a:effectLst/>
                        </a:rPr>
                        <a:t>osaamisensa</a:t>
                      </a:r>
                      <a:r>
                        <a:rPr lang="en-US" b="0">
                          <a:effectLst/>
                        </a:rPr>
                        <a:t> </a:t>
                      </a:r>
                      <a:r>
                        <a:rPr lang="en-US" b="0" err="1">
                          <a:effectLst/>
                        </a:rPr>
                        <a:t>kehittymistä</a:t>
                      </a:r>
                      <a:r>
                        <a:rPr lang="en-US" b="0">
                          <a:effectLst/>
                        </a:rPr>
                        <a:t>.</a:t>
                      </a:r>
                      <a:endParaRPr lang="en-US">
                        <a:effectLst/>
                      </a:endParaRPr>
                    </a:p>
                    <a:p>
                      <a:pPr marL="0" lvl="0" indent="0" algn="l">
                        <a:lnSpc>
                          <a:spcPts val="1200"/>
                        </a:lnSpc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671756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A544E0-1B58-4980-A5FD-39BD7E8BACB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4D11540-BFB3-41E2-BF8F-7B08F76CBEE2}"/>
              </a:ext>
            </a:extLst>
          </p:cNvPr>
          <p:cNvSpPr txBox="1"/>
          <p:nvPr/>
        </p:nvSpPr>
        <p:spPr>
          <a:xfrm>
            <a:off x="738653" y="608702"/>
            <a:ext cx="10223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i="0">
                <a:solidFill>
                  <a:schemeClr val="accent1"/>
                </a:solidFill>
                <a:effectLst/>
                <a:latin typeface="+mj-lt"/>
              </a:rPr>
              <a:t>b) Dialogin merkitys sisäisessä ja ulkoisessa yhteistyössä</a:t>
            </a:r>
            <a:endParaRPr lang="fi-FI" sz="2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B88E57E-B5B7-4AE0-B25B-408EDEF88593}"/>
              </a:ext>
            </a:extLst>
          </p:cNvPr>
          <p:cNvSpPr txBox="1"/>
          <p:nvPr/>
        </p:nvSpPr>
        <p:spPr>
          <a:xfrm>
            <a:off x="1272975" y="2266775"/>
            <a:ext cx="9128325" cy="4401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endParaRPr lang="fi-FI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/>
              <a:t>Tunnistamme dialogin tarpeen.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/>
              <a:t>Luomme dialogille edellytykset ja varmistamme dialogille asetetun tavoitteen toteutumisen sekä sisäisessä että ulkoisessa yhteistyössä.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/>
              <a:t>Dialogin avulla vahvistamme asiakaslähtöisyyttä sekä sitoutumista yhteistyöhön sisäisten ja ulkoisten kumppanien kanssa.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B5CDB01-700D-4B68-88EF-7E80F6C98F58}"/>
              </a:ext>
            </a:extLst>
          </p:cNvPr>
          <p:cNvSpPr txBox="1"/>
          <p:nvPr/>
        </p:nvSpPr>
        <p:spPr>
          <a:xfrm>
            <a:off x="1136099" y="1729439"/>
            <a:ext cx="801585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400">
                <a:solidFill>
                  <a:schemeClr val="accent1"/>
                </a:solidFill>
                <a:latin typeface="+mj-lt"/>
              </a:rPr>
              <a:t>Osaamistavoite: (Työyhteisömme yhteistä osaamista)</a:t>
            </a:r>
          </a:p>
        </p:txBody>
      </p:sp>
      <p:pic>
        <p:nvPicPr>
          <p:cNvPr id="10" name="Kuva 9" descr="Keskustele">
            <a:extLst>
              <a:ext uri="{FF2B5EF4-FFF2-40B4-BE49-F238E27FC236}">
                <a16:creationId xmlns:a16="http://schemas.microsoft.com/office/drawing/2014/main" id="{AB924913-715A-4ED8-AD61-4E54757AE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427" y="5935897"/>
            <a:ext cx="922103" cy="92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8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apohja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c918ee-7a53-4a5f-9947-ce77247f6407" xsi:nil="true"/>
    <lcf76f155ced4ddcb4097134ff3c332f xmlns="494fd3f3-ab30-43e0-abd4-d1a161b9ee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D8B8BBF9D061D408295D820C43B1D76" ma:contentTypeVersion="15" ma:contentTypeDescription="Luo uusi asiakirja." ma:contentTypeScope="" ma:versionID="f78b97d3da28ad0c9edc70481187283b">
  <xsd:schema xmlns:xsd="http://www.w3.org/2001/XMLSchema" xmlns:xs="http://www.w3.org/2001/XMLSchema" xmlns:p="http://schemas.microsoft.com/office/2006/metadata/properties" xmlns:ns2="494fd3f3-ab30-43e0-abd4-d1a161b9ee28" xmlns:ns3="f9c918ee-7a53-4a5f-9947-ce77247f6407" targetNamespace="http://schemas.microsoft.com/office/2006/metadata/properties" ma:root="true" ma:fieldsID="3c129f775f5c8ea43a78658df389db5e" ns2:_="" ns3:_="">
    <xsd:import namespace="494fd3f3-ab30-43e0-abd4-d1a161b9ee28"/>
    <xsd:import namespace="f9c918ee-7a53-4a5f-9947-ce77247f6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fd3f3-ab30-43e0-abd4-d1a161b9e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fe7cb61c-dd39-43d3-bf86-c9bf05141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918ee-7a53-4a5f-9947-ce77247f6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a459fa-763a-4802-a022-8fce1bad8996}" ma:internalName="TaxCatchAll" ma:showField="CatchAllData" ma:web="f9c918ee-7a53-4a5f-9947-ce77247f64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C7C8D2-7377-4B82-B758-189BE5595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A6A40-E96C-41ED-94A1-ECE5E57F365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f9c918ee-7a53-4a5f-9947-ce77247f6407"/>
    <ds:schemaRef ds:uri="http://purl.org/dc/dcmitype/"/>
    <ds:schemaRef ds:uri="http://schemas.microsoft.com/office/2006/documentManagement/types"/>
    <ds:schemaRef ds:uri="http://schemas.microsoft.com/office/infopath/2007/PartnerControls"/>
    <ds:schemaRef ds:uri="494fd3f3-ab30-43e0-abd4-d1a161b9ee2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48304E-535F-40F4-8487-9DF3F6891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fd3f3-ab30-43e0-abd4-d1a161b9ee28"/>
    <ds:schemaRef ds:uri="f9c918ee-7a53-4a5f-9947-ce77247f6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823</Words>
  <Application>Microsoft Office PowerPoint</Application>
  <PresentationFormat>Laajakuva</PresentationFormat>
  <Paragraphs>121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Franklin Gothic Demi Cond</vt:lpstr>
      <vt:lpstr>Segoe UI</vt:lpstr>
      <vt:lpstr>Office-teema</vt:lpstr>
      <vt:lpstr>PowerPoint-esitys</vt:lpstr>
      <vt:lpstr>PowerPoint-esitys</vt:lpstr>
      <vt:lpstr>Tavoitteemme on yhdenvertaisuus henkilökohtaistamisessa </vt:lpstr>
      <vt:lpstr> Henkilökohtaistamisen kriteeristö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Henkilökohtaistamisen kriteeristö</vt:lpstr>
      <vt:lpstr>PowerPoint-esitys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Drufva Satu</dc:creator>
  <cp:lastModifiedBy>Drufva Satu</cp:lastModifiedBy>
  <cp:revision>67</cp:revision>
  <dcterms:created xsi:type="dcterms:W3CDTF">2020-10-22T11:28:45Z</dcterms:created>
  <dcterms:modified xsi:type="dcterms:W3CDTF">2022-08-29T13:26:59Z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0x0101004D8B8BBF9D061D408295D820C43B1D76</vt:lpwstr>
  </property>
  <property fmtid="{D5CDD505-2E9C-101B-9397-08002B2CF9AE}" pid="3" name="MediaServiceImageTags">
    <vt:lpwstr/>
  </property>
</Properties>
</file>