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499" r:id="rId5"/>
    <p:sldId id="546" r:id="rId6"/>
    <p:sldId id="514" r:id="rId7"/>
    <p:sldId id="531" r:id="rId8"/>
    <p:sldId id="257" r:id="rId9"/>
    <p:sldId id="543" r:id="rId10"/>
    <p:sldId id="536" r:id="rId11"/>
    <p:sldId id="535" r:id="rId12"/>
    <p:sldId id="258" r:id="rId13"/>
    <p:sldId id="534" r:id="rId14"/>
    <p:sldId id="537" r:id="rId15"/>
    <p:sldId id="538" r:id="rId16"/>
    <p:sldId id="539" r:id="rId17"/>
    <p:sldId id="541" r:id="rId18"/>
    <p:sldId id="511" r:id="rId19"/>
    <p:sldId id="54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AEE7D7-DA8F-91D5-C896-237ED1F87A03}" name="Päivi Kalliokoski" initials="PK" userId="S::paivi.kalliokoski@edu.tampere.fi::fd522a53-7e65-4afe-9ff1-2a75edc373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liokoski Päivi" initials="KP" lastIdx="2" clrIdx="0">
    <p:extLst>
      <p:ext uri="{19B8F6BF-5375-455C-9EA6-DF929625EA0E}">
        <p15:presenceInfo xmlns:p15="http://schemas.microsoft.com/office/powerpoint/2012/main" userId="S-1-5-21-2029089813-1839756496-1287535205-342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6699FF"/>
    <a:srgbClr val="002060"/>
    <a:srgbClr val="EF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A3390-691D-1547-DCCE-F8E3EC3AAA95}" v="17" dt="2022-06-21T06:27:00.306"/>
    <p1510:client id="{A3ED578B-6A09-4AF9-8A02-08D1761F3B69}" v="998" dt="2022-06-21T10:14:40.616"/>
    <p1510:client id="{A8298849-3B91-4293-A2A1-F1E9D13A330E}" v="9" dt="2022-06-21T10:20:56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387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ivi Kalliokoski" userId="S::paivi.kalliokoski@edu.tampere.fi::fd522a53-7e65-4afe-9ff1-2a75edc373f7" providerId="AD" clId="Web-{DFA6F572-59A5-47F7-B35B-A6914BB1C684}"/>
    <pc:docChg chg="modSld">
      <pc:chgData name="Päivi Kalliokoski" userId="S::paivi.kalliokoski@edu.tampere.fi::fd522a53-7e65-4afe-9ff1-2a75edc373f7" providerId="AD" clId="Web-{DFA6F572-59A5-47F7-B35B-A6914BB1C684}" dt="2022-03-30T17:38:19.966" v="220" actId="20577"/>
      <pc:docMkLst>
        <pc:docMk/>
      </pc:docMkLst>
      <pc:sldChg chg="modSp">
        <pc:chgData name="Päivi Kalliokoski" userId="S::paivi.kalliokoski@edu.tampere.fi::fd522a53-7e65-4afe-9ff1-2a75edc373f7" providerId="AD" clId="Web-{DFA6F572-59A5-47F7-B35B-A6914BB1C684}" dt="2022-03-30T17:38:04.606" v="213" actId="20577"/>
        <pc:sldMkLst>
          <pc:docMk/>
          <pc:sldMk cId="1389467159" sldId="257"/>
        </pc:sldMkLst>
        <pc:spChg chg="mod">
          <ac:chgData name="Päivi Kalliokoski" userId="S::paivi.kalliokoski@edu.tampere.fi::fd522a53-7e65-4afe-9ff1-2a75edc373f7" providerId="AD" clId="Web-{DFA6F572-59A5-47F7-B35B-A6914BB1C684}" dt="2022-03-30T17:38:04.606" v="213" actId="20577"/>
          <ac:spMkLst>
            <pc:docMk/>
            <pc:sldMk cId="1389467159" sldId="257"/>
            <ac:spMk id="3" creationId="{E73C5ED6-4FDB-413E-95D5-2FB880119C27}"/>
          </ac:spMkLst>
        </pc:spChg>
      </pc:sldChg>
      <pc:sldChg chg="modSp modNotes">
        <pc:chgData name="Päivi Kalliokoski" userId="S::paivi.kalliokoski@edu.tampere.fi::fd522a53-7e65-4afe-9ff1-2a75edc373f7" providerId="AD" clId="Web-{DFA6F572-59A5-47F7-B35B-A6914BB1C684}" dt="2022-03-30T17:21:59.796" v="204" actId="20577"/>
        <pc:sldMkLst>
          <pc:docMk/>
          <pc:sldMk cId="3002558745" sldId="535"/>
        </pc:sldMkLst>
        <pc:spChg chg="mod">
          <ac:chgData name="Päivi Kalliokoski" userId="S::paivi.kalliokoski@edu.tampere.fi::fd522a53-7e65-4afe-9ff1-2a75edc373f7" providerId="AD" clId="Web-{DFA6F572-59A5-47F7-B35B-A6914BB1C684}" dt="2022-03-30T17:21:59.796" v="204" actId="20577"/>
          <ac:spMkLst>
            <pc:docMk/>
            <pc:sldMk cId="3002558745" sldId="535"/>
            <ac:spMk id="3" creationId="{74131497-EDF0-4204-82B2-0F2D7B0EC0E2}"/>
          </ac:spMkLst>
        </pc:spChg>
      </pc:sldChg>
      <pc:sldChg chg="modSp">
        <pc:chgData name="Päivi Kalliokoski" userId="S::paivi.kalliokoski@edu.tampere.fi::fd522a53-7e65-4afe-9ff1-2a75edc373f7" providerId="AD" clId="Web-{DFA6F572-59A5-47F7-B35B-A6914BB1C684}" dt="2022-03-30T17:12:28.560" v="21" actId="20577"/>
        <pc:sldMkLst>
          <pc:docMk/>
          <pc:sldMk cId="2814226620" sldId="536"/>
        </pc:sldMkLst>
        <pc:spChg chg="mod">
          <ac:chgData name="Päivi Kalliokoski" userId="S::paivi.kalliokoski@edu.tampere.fi::fd522a53-7e65-4afe-9ff1-2a75edc373f7" providerId="AD" clId="Web-{DFA6F572-59A5-47F7-B35B-A6914BB1C684}" dt="2022-03-30T17:12:28.560" v="21" actId="20577"/>
          <ac:spMkLst>
            <pc:docMk/>
            <pc:sldMk cId="2814226620" sldId="536"/>
            <ac:spMk id="3" creationId="{9AB731C9-02DB-486C-B27D-25F9FE63E050}"/>
          </ac:spMkLst>
        </pc:spChg>
      </pc:sldChg>
      <pc:sldChg chg="modSp">
        <pc:chgData name="Päivi Kalliokoski" userId="S::paivi.kalliokoski@edu.tampere.fi::fd522a53-7e65-4afe-9ff1-2a75edc373f7" providerId="AD" clId="Web-{DFA6F572-59A5-47F7-B35B-A6914BB1C684}" dt="2022-03-30T17:38:19.966" v="220" actId="20577"/>
        <pc:sldMkLst>
          <pc:docMk/>
          <pc:sldMk cId="2980753105" sldId="539"/>
        </pc:sldMkLst>
        <pc:spChg chg="mod">
          <ac:chgData name="Päivi Kalliokoski" userId="S::paivi.kalliokoski@edu.tampere.fi::fd522a53-7e65-4afe-9ff1-2a75edc373f7" providerId="AD" clId="Web-{DFA6F572-59A5-47F7-B35B-A6914BB1C684}" dt="2022-03-30T17:38:19.966" v="220" actId="20577"/>
          <ac:spMkLst>
            <pc:docMk/>
            <pc:sldMk cId="2980753105" sldId="539"/>
            <ac:spMk id="2" creationId="{88903554-3E93-4CF6-A192-5A5A6EF504D5}"/>
          </ac:spMkLst>
        </pc:spChg>
      </pc:sldChg>
    </pc:docChg>
  </pc:docChgLst>
  <pc:docChgLst>
    <pc:chgData name="Päivi Kalliokoski" userId="S::paivi.kalliokoski@edu.tampere.fi::fd522a53-7e65-4afe-9ff1-2a75edc373f7" providerId="AD" clId="Web-{A8298849-3B91-4293-A2A1-F1E9D13A330E}"/>
    <pc:docChg chg="modSld">
      <pc:chgData name="Päivi Kalliokoski" userId="S::paivi.kalliokoski@edu.tampere.fi::fd522a53-7e65-4afe-9ff1-2a75edc373f7" providerId="AD" clId="Web-{A8298849-3B91-4293-A2A1-F1E9D13A330E}" dt="2022-06-21T10:20:56.065" v="7" actId="20577"/>
      <pc:docMkLst>
        <pc:docMk/>
      </pc:docMkLst>
      <pc:sldChg chg="modSp">
        <pc:chgData name="Päivi Kalliokoski" userId="S::paivi.kalliokoski@edu.tampere.fi::fd522a53-7e65-4afe-9ff1-2a75edc373f7" providerId="AD" clId="Web-{A8298849-3B91-4293-A2A1-F1E9D13A330E}" dt="2022-06-21T10:20:56.065" v="7" actId="20577"/>
        <pc:sldMkLst>
          <pc:docMk/>
          <pc:sldMk cId="4261125801" sldId="511"/>
        </pc:sldMkLst>
        <pc:spChg chg="mod">
          <ac:chgData name="Päivi Kalliokoski" userId="S::paivi.kalliokoski@edu.tampere.fi::fd522a53-7e65-4afe-9ff1-2a75edc373f7" providerId="AD" clId="Web-{A8298849-3B91-4293-A2A1-F1E9D13A330E}" dt="2022-06-21T10:20:56.065" v="7" actId="20577"/>
          <ac:spMkLst>
            <pc:docMk/>
            <pc:sldMk cId="4261125801" sldId="511"/>
            <ac:spMk id="23" creationId="{19BEEDF4-74D6-44EB-9E76-DBBE75FAA879}"/>
          </ac:spMkLst>
        </pc:spChg>
      </pc:sldChg>
      <pc:sldChg chg="modSp">
        <pc:chgData name="Päivi Kalliokoski" userId="S::paivi.kalliokoski@edu.tampere.fi::fd522a53-7e65-4afe-9ff1-2a75edc373f7" providerId="AD" clId="Web-{A8298849-3B91-4293-A2A1-F1E9D13A330E}" dt="2022-06-21T10:20:46.721" v="3" actId="20577"/>
        <pc:sldMkLst>
          <pc:docMk/>
          <pc:sldMk cId="4152196991" sldId="531"/>
        </pc:sldMkLst>
        <pc:spChg chg="mod">
          <ac:chgData name="Päivi Kalliokoski" userId="S::paivi.kalliokoski@edu.tampere.fi::fd522a53-7e65-4afe-9ff1-2a75edc373f7" providerId="AD" clId="Web-{A8298849-3B91-4293-A2A1-F1E9D13A330E}" dt="2022-06-21T10:20:46.721" v="3" actId="20577"/>
          <ac:spMkLst>
            <pc:docMk/>
            <pc:sldMk cId="4152196991" sldId="531"/>
            <ac:spMk id="23" creationId="{19BEEDF4-74D6-44EB-9E76-DBBE75FAA879}"/>
          </ac:spMkLst>
        </pc:spChg>
      </pc:sldChg>
    </pc:docChg>
  </pc:docChgLst>
  <pc:docChgLst>
    <pc:chgData name="Satu Drufva" userId="S::satu.drufva@edu.tampere.fi::c0235570-1ef8-4ed9-b6e5-0066a653d197" providerId="AD" clId="Web-{81BA3390-691D-1547-DCCE-F8E3EC3AAA95}"/>
    <pc:docChg chg="modSld">
      <pc:chgData name="Satu Drufva" userId="S::satu.drufva@edu.tampere.fi::c0235570-1ef8-4ed9-b6e5-0066a653d197" providerId="AD" clId="Web-{81BA3390-691D-1547-DCCE-F8E3EC3AAA95}" dt="2022-06-21T06:27:00.306" v="17" actId="20577"/>
      <pc:docMkLst>
        <pc:docMk/>
      </pc:docMkLst>
      <pc:sldChg chg="modSp">
        <pc:chgData name="Satu Drufva" userId="S::satu.drufva@edu.tampere.fi::c0235570-1ef8-4ed9-b6e5-0066a653d197" providerId="AD" clId="Web-{81BA3390-691D-1547-DCCE-F8E3EC3AAA95}" dt="2022-06-21T06:27:00.306" v="17" actId="20577"/>
        <pc:sldMkLst>
          <pc:docMk/>
          <pc:sldMk cId="932954304" sldId="543"/>
        </pc:sldMkLst>
        <pc:spChg chg="mod">
          <ac:chgData name="Satu Drufva" userId="S::satu.drufva@edu.tampere.fi::c0235570-1ef8-4ed9-b6e5-0066a653d197" providerId="AD" clId="Web-{81BA3390-691D-1547-DCCE-F8E3EC3AAA95}" dt="2022-06-21T06:27:00.306" v="17" actId="20577"/>
          <ac:spMkLst>
            <pc:docMk/>
            <pc:sldMk cId="932954304" sldId="543"/>
            <ac:spMk id="3" creationId="{BD6332E0-B6BF-411D-B7A2-DC383544F33C}"/>
          </ac:spMkLst>
        </pc:spChg>
      </pc:sldChg>
    </pc:docChg>
  </pc:docChgLst>
  <pc:docChgLst>
    <pc:chgData name="Satu Drufva" userId="c0235570-1ef8-4ed9-b6e5-0066a653d197" providerId="ADAL" clId="{03ACD6C5-A678-48F6-8D97-1248BB0CE7EA}"/>
    <pc:docChg chg="undo custSel addSld delSld modSld">
      <pc:chgData name="Satu Drufva" userId="c0235570-1ef8-4ed9-b6e5-0066a653d197" providerId="ADAL" clId="{03ACD6C5-A678-48F6-8D97-1248BB0CE7EA}" dt="2022-06-21T12:51:18.396" v="190" actId="14100"/>
      <pc:docMkLst>
        <pc:docMk/>
      </pc:docMkLst>
      <pc:sldChg chg="modSp">
        <pc:chgData name="Satu Drufva" userId="c0235570-1ef8-4ed9-b6e5-0066a653d197" providerId="ADAL" clId="{03ACD6C5-A678-48F6-8D97-1248BB0CE7EA}" dt="2022-06-20T13:17:33.346" v="60" actId="27636"/>
        <pc:sldMkLst>
          <pc:docMk/>
          <pc:sldMk cId="1389467159" sldId="257"/>
        </pc:sldMkLst>
        <pc:spChg chg="mod">
          <ac:chgData name="Satu Drufva" userId="c0235570-1ef8-4ed9-b6e5-0066a653d197" providerId="ADAL" clId="{03ACD6C5-A678-48F6-8D97-1248BB0CE7EA}" dt="2022-06-20T13:17:33.346" v="60" actId="27636"/>
          <ac:spMkLst>
            <pc:docMk/>
            <pc:sldMk cId="1389467159" sldId="257"/>
            <ac:spMk id="3" creationId="{E73C5ED6-4FDB-413E-95D5-2FB880119C27}"/>
          </ac:spMkLst>
        </pc:spChg>
      </pc:sldChg>
      <pc:sldChg chg="addSp delSp modSp">
        <pc:chgData name="Satu Drufva" userId="c0235570-1ef8-4ed9-b6e5-0066a653d197" providerId="ADAL" clId="{03ACD6C5-A678-48F6-8D97-1248BB0CE7EA}" dt="2022-06-16T07:19:03.672" v="20" actId="13822"/>
        <pc:sldMkLst>
          <pc:docMk/>
          <pc:sldMk cId="2730628869" sldId="258"/>
        </pc:sldMkLst>
        <pc:spChg chg="del">
          <ac:chgData name="Satu Drufva" userId="c0235570-1ef8-4ed9-b6e5-0066a653d197" providerId="ADAL" clId="{03ACD6C5-A678-48F6-8D97-1248BB0CE7EA}" dt="2022-06-16T07:18:49.248" v="18" actId="478"/>
          <ac:spMkLst>
            <pc:docMk/>
            <pc:sldMk cId="2730628869" sldId="258"/>
            <ac:spMk id="6" creationId="{27511A77-732E-4A98-B400-7FF8AA830349}"/>
          </ac:spMkLst>
        </pc:spChg>
        <pc:spChg chg="mod">
          <ac:chgData name="Satu Drufva" userId="c0235570-1ef8-4ed9-b6e5-0066a653d197" providerId="ADAL" clId="{03ACD6C5-A678-48F6-8D97-1248BB0CE7EA}" dt="2022-06-16T07:19:03.672" v="20" actId="13822"/>
          <ac:spMkLst>
            <pc:docMk/>
            <pc:sldMk cId="2730628869" sldId="258"/>
            <ac:spMk id="7" creationId="{5F6FC534-BC5C-4ED3-86AA-3AE13517A80E}"/>
          </ac:spMkLst>
        </pc:spChg>
        <pc:spChg chg="add del">
          <ac:chgData name="Satu Drufva" userId="c0235570-1ef8-4ed9-b6e5-0066a653d197" providerId="ADAL" clId="{03ACD6C5-A678-48F6-8D97-1248BB0CE7EA}" dt="2022-06-16T07:18:41.273" v="15"/>
          <ac:spMkLst>
            <pc:docMk/>
            <pc:sldMk cId="2730628869" sldId="258"/>
            <ac:spMk id="9" creationId="{DAC7E242-F20C-4975-9DF4-8C548043F64F}"/>
          </ac:spMkLst>
        </pc:spChg>
        <pc:spChg chg="add del">
          <ac:chgData name="Satu Drufva" userId="c0235570-1ef8-4ed9-b6e5-0066a653d197" providerId="ADAL" clId="{03ACD6C5-A678-48F6-8D97-1248BB0CE7EA}" dt="2022-06-16T07:18:46.676" v="17"/>
          <ac:spMkLst>
            <pc:docMk/>
            <pc:sldMk cId="2730628869" sldId="258"/>
            <ac:spMk id="10" creationId="{D37C034D-DD31-436A-9D1D-A46ACC830C75}"/>
          </ac:spMkLst>
        </pc:spChg>
        <pc:spChg chg="add">
          <ac:chgData name="Satu Drufva" userId="c0235570-1ef8-4ed9-b6e5-0066a653d197" providerId="ADAL" clId="{03ACD6C5-A678-48F6-8D97-1248BB0CE7EA}" dt="2022-06-16T07:18:50.576" v="19"/>
          <ac:spMkLst>
            <pc:docMk/>
            <pc:sldMk cId="2730628869" sldId="258"/>
            <ac:spMk id="11" creationId="{749F5375-9128-498E-A8CC-D4CFD2595B77}"/>
          </ac:spMkLst>
        </pc:spChg>
      </pc:sldChg>
      <pc:sldChg chg="modSp">
        <pc:chgData name="Satu Drufva" userId="c0235570-1ef8-4ed9-b6e5-0066a653d197" providerId="ADAL" clId="{03ACD6C5-A678-48F6-8D97-1248BB0CE7EA}" dt="2022-06-06T10:12:38.455" v="0" actId="14100"/>
        <pc:sldMkLst>
          <pc:docMk/>
          <pc:sldMk cId="1352618127" sldId="499"/>
        </pc:sldMkLst>
        <pc:spChg chg="mod">
          <ac:chgData name="Satu Drufva" userId="c0235570-1ef8-4ed9-b6e5-0066a653d197" providerId="ADAL" clId="{03ACD6C5-A678-48F6-8D97-1248BB0CE7EA}" dt="2022-06-06T10:12:38.455" v="0" actId="14100"/>
          <ac:spMkLst>
            <pc:docMk/>
            <pc:sldMk cId="1352618127" sldId="499"/>
            <ac:spMk id="8" creationId="{B9D46FD7-1F29-4714-87CD-72421222C410}"/>
          </ac:spMkLst>
        </pc:spChg>
      </pc:sldChg>
      <pc:sldChg chg="add">
        <pc:chgData name="Satu Drufva" userId="c0235570-1ef8-4ed9-b6e5-0066a653d197" providerId="ADAL" clId="{03ACD6C5-A678-48F6-8D97-1248BB0CE7EA}" dt="2022-06-16T06:54:31.671" v="6"/>
        <pc:sldMkLst>
          <pc:docMk/>
          <pc:sldMk cId="3333008723" sldId="514"/>
        </pc:sldMkLst>
      </pc:sldChg>
      <pc:sldChg chg="add del">
        <pc:chgData name="Satu Drufva" userId="c0235570-1ef8-4ed9-b6e5-0066a653d197" providerId="ADAL" clId="{03ACD6C5-A678-48F6-8D97-1248BB0CE7EA}" dt="2022-06-21T12:43:46.330" v="63" actId="2696"/>
        <pc:sldMkLst>
          <pc:docMk/>
          <pc:sldMk cId="2877406666" sldId="515"/>
        </pc:sldMkLst>
      </pc:sldChg>
      <pc:sldChg chg="addSp delSp modSp">
        <pc:chgData name="Satu Drufva" userId="c0235570-1ef8-4ed9-b6e5-0066a653d197" providerId="ADAL" clId="{03ACD6C5-A678-48F6-8D97-1248BB0CE7EA}" dt="2022-06-16T07:19:12.820" v="23"/>
        <pc:sldMkLst>
          <pc:docMk/>
          <pc:sldMk cId="3823003485" sldId="534"/>
        </pc:sldMkLst>
        <pc:spChg chg="del mod">
          <ac:chgData name="Satu Drufva" userId="c0235570-1ef8-4ed9-b6e5-0066a653d197" providerId="ADAL" clId="{03ACD6C5-A678-48F6-8D97-1248BB0CE7EA}" dt="2022-06-16T07:19:11.229" v="22" actId="478"/>
          <ac:spMkLst>
            <pc:docMk/>
            <pc:sldMk cId="3823003485" sldId="534"/>
            <ac:spMk id="6" creationId="{27511A77-732E-4A98-B400-7FF8AA830349}"/>
          </ac:spMkLst>
        </pc:spChg>
        <pc:spChg chg="add">
          <ac:chgData name="Satu Drufva" userId="c0235570-1ef8-4ed9-b6e5-0066a653d197" providerId="ADAL" clId="{03ACD6C5-A678-48F6-8D97-1248BB0CE7EA}" dt="2022-06-16T07:19:12.820" v="23"/>
          <ac:spMkLst>
            <pc:docMk/>
            <pc:sldMk cId="3823003485" sldId="534"/>
            <ac:spMk id="9" creationId="{59F7723B-8EAF-48C8-84C8-119C20EDC160}"/>
          </ac:spMkLst>
        </pc:spChg>
      </pc:sldChg>
      <pc:sldChg chg="modSp">
        <pc:chgData name="Satu Drufva" userId="c0235570-1ef8-4ed9-b6e5-0066a653d197" providerId="ADAL" clId="{03ACD6C5-A678-48F6-8D97-1248BB0CE7EA}" dt="2022-06-16T07:20:11.531" v="32" actId="12"/>
        <pc:sldMkLst>
          <pc:docMk/>
          <pc:sldMk cId="3002558745" sldId="535"/>
        </pc:sldMkLst>
        <pc:spChg chg="mod">
          <ac:chgData name="Satu Drufva" userId="c0235570-1ef8-4ed9-b6e5-0066a653d197" providerId="ADAL" clId="{03ACD6C5-A678-48F6-8D97-1248BB0CE7EA}" dt="2022-06-16T07:20:11.531" v="32" actId="12"/>
          <ac:spMkLst>
            <pc:docMk/>
            <pc:sldMk cId="3002558745" sldId="535"/>
            <ac:spMk id="3" creationId="{74131497-EDF0-4204-82B2-0F2D7B0EC0E2}"/>
          </ac:spMkLst>
        </pc:spChg>
      </pc:sldChg>
      <pc:sldChg chg="modSp">
        <pc:chgData name="Satu Drufva" userId="c0235570-1ef8-4ed9-b6e5-0066a653d197" providerId="ADAL" clId="{03ACD6C5-A678-48F6-8D97-1248BB0CE7EA}" dt="2022-06-16T07:18:06.041" v="11" actId="20577"/>
        <pc:sldMkLst>
          <pc:docMk/>
          <pc:sldMk cId="2814226620" sldId="536"/>
        </pc:sldMkLst>
        <pc:spChg chg="mod">
          <ac:chgData name="Satu Drufva" userId="c0235570-1ef8-4ed9-b6e5-0066a653d197" providerId="ADAL" clId="{03ACD6C5-A678-48F6-8D97-1248BB0CE7EA}" dt="2022-06-16T07:18:06.041" v="11" actId="20577"/>
          <ac:spMkLst>
            <pc:docMk/>
            <pc:sldMk cId="2814226620" sldId="536"/>
            <ac:spMk id="6" creationId="{27511A77-732E-4A98-B400-7FF8AA830349}"/>
          </ac:spMkLst>
        </pc:spChg>
      </pc:sldChg>
      <pc:sldChg chg="addSp delSp">
        <pc:chgData name="Satu Drufva" userId="c0235570-1ef8-4ed9-b6e5-0066a653d197" providerId="ADAL" clId="{03ACD6C5-A678-48F6-8D97-1248BB0CE7EA}" dt="2022-06-16T07:19:20.072" v="25"/>
        <pc:sldMkLst>
          <pc:docMk/>
          <pc:sldMk cId="1933586460" sldId="537"/>
        </pc:sldMkLst>
        <pc:spChg chg="del">
          <ac:chgData name="Satu Drufva" userId="c0235570-1ef8-4ed9-b6e5-0066a653d197" providerId="ADAL" clId="{03ACD6C5-A678-48F6-8D97-1248BB0CE7EA}" dt="2022-06-16T07:19:18.701" v="24" actId="478"/>
          <ac:spMkLst>
            <pc:docMk/>
            <pc:sldMk cId="1933586460" sldId="537"/>
            <ac:spMk id="6" creationId="{27511A77-732E-4A98-B400-7FF8AA830349}"/>
          </ac:spMkLst>
        </pc:spChg>
        <pc:spChg chg="add">
          <ac:chgData name="Satu Drufva" userId="c0235570-1ef8-4ed9-b6e5-0066a653d197" providerId="ADAL" clId="{03ACD6C5-A678-48F6-8D97-1248BB0CE7EA}" dt="2022-06-16T07:19:20.072" v="25"/>
          <ac:spMkLst>
            <pc:docMk/>
            <pc:sldMk cId="1933586460" sldId="537"/>
            <ac:spMk id="9" creationId="{D673AF3B-B80C-4511-81D1-FE3D9A61A70C}"/>
          </ac:spMkLst>
        </pc:spChg>
      </pc:sldChg>
      <pc:sldChg chg="addSp delSp">
        <pc:chgData name="Satu Drufva" userId="c0235570-1ef8-4ed9-b6e5-0066a653d197" providerId="ADAL" clId="{03ACD6C5-A678-48F6-8D97-1248BB0CE7EA}" dt="2022-06-16T07:19:27.443" v="27"/>
        <pc:sldMkLst>
          <pc:docMk/>
          <pc:sldMk cId="1537420161" sldId="538"/>
        </pc:sldMkLst>
        <pc:spChg chg="del">
          <ac:chgData name="Satu Drufva" userId="c0235570-1ef8-4ed9-b6e5-0066a653d197" providerId="ADAL" clId="{03ACD6C5-A678-48F6-8D97-1248BB0CE7EA}" dt="2022-06-16T07:19:25.984" v="26" actId="478"/>
          <ac:spMkLst>
            <pc:docMk/>
            <pc:sldMk cId="1537420161" sldId="538"/>
            <ac:spMk id="6" creationId="{27511A77-732E-4A98-B400-7FF8AA830349}"/>
          </ac:spMkLst>
        </pc:spChg>
        <pc:spChg chg="add">
          <ac:chgData name="Satu Drufva" userId="c0235570-1ef8-4ed9-b6e5-0066a653d197" providerId="ADAL" clId="{03ACD6C5-A678-48F6-8D97-1248BB0CE7EA}" dt="2022-06-16T07:19:27.443" v="27"/>
          <ac:spMkLst>
            <pc:docMk/>
            <pc:sldMk cId="1537420161" sldId="538"/>
            <ac:spMk id="9" creationId="{9C94AD79-3CD9-450E-B729-4CB247405B71}"/>
          </ac:spMkLst>
        </pc:spChg>
      </pc:sldChg>
      <pc:sldChg chg="addSp delSp">
        <pc:chgData name="Satu Drufva" userId="c0235570-1ef8-4ed9-b6e5-0066a653d197" providerId="ADAL" clId="{03ACD6C5-A678-48F6-8D97-1248BB0CE7EA}" dt="2022-06-16T07:19:42.525" v="31"/>
        <pc:sldMkLst>
          <pc:docMk/>
          <pc:sldMk cId="2980753105" sldId="539"/>
        </pc:sldMkLst>
        <pc:spChg chg="del">
          <ac:chgData name="Satu Drufva" userId="c0235570-1ef8-4ed9-b6e5-0066a653d197" providerId="ADAL" clId="{03ACD6C5-A678-48F6-8D97-1248BB0CE7EA}" dt="2022-06-16T07:19:41.145" v="30" actId="478"/>
          <ac:spMkLst>
            <pc:docMk/>
            <pc:sldMk cId="2980753105" sldId="539"/>
            <ac:spMk id="6" creationId="{27511A77-732E-4A98-B400-7FF8AA830349}"/>
          </ac:spMkLst>
        </pc:spChg>
        <pc:spChg chg="add">
          <ac:chgData name="Satu Drufva" userId="c0235570-1ef8-4ed9-b6e5-0066a653d197" providerId="ADAL" clId="{03ACD6C5-A678-48F6-8D97-1248BB0CE7EA}" dt="2022-06-16T07:19:42.525" v="31"/>
          <ac:spMkLst>
            <pc:docMk/>
            <pc:sldMk cId="2980753105" sldId="539"/>
            <ac:spMk id="9" creationId="{1ADD0130-92AB-403C-9CF5-B6E0EBDF6236}"/>
          </ac:spMkLst>
        </pc:spChg>
      </pc:sldChg>
      <pc:sldChg chg="addSp delSp">
        <pc:chgData name="Satu Drufva" userId="c0235570-1ef8-4ed9-b6e5-0066a653d197" providerId="ADAL" clId="{03ACD6C5-A678-48F6-8D97-1248BB0CE7EA}" dt="2022-06-16T07:19:34.966" v="29"/>
        <pc:sldMkLst>
          <pc:docMk/>
          <pc:sldMk cId="2769303316" sldId="541"/>
        </pc:sldMkLst>
        <pc:spChg chg="del">
          <ac:chgData name="Satu Drufva" userId="c0235570-1ef8-4ed9-b6e5-0066a653d197" providerId="ADAL" clId="{03ACD6C5-A678-48F6-8D97-1248BB0CE7EA}" dt="2022-06-16T07:19:33.485" v="28" actId="478"/>
          <ac:spMkLst>
            <pc:docMk/>
            <pc:sldMk cId="2769303316" sldId="541"/>
            <ac:spMk id="6" creationId="{27511A77-732E-4A98-B400-7FF8AA830349}"/>
          </ac:spMkLst>
        </pc:spChg>
        <pc:spChg chg="add">
          <ac:chgData name="Satu Drufva" userId="c0235570-1ef8-4ed9-b6e5-0066a653d197" providerId="ADAL" clId="{03ACD6C5-A678-48F6-8D97-1248BB0CE7EA}" dt="2022-06-16T07:19:34.966" v="29"/>
          <ac:spMkLst>
            <pc:docMk/>
            <pc:sldMk cId="2769303316" sldId="541"/>
            <ac:spMk id="9" creationId="{6E941103-375F-40C3-8E22-FAC898FDC2D3}"/>
          </ac:spMkLst>
        </pc:spChg>
      </pc:sldChg>
      <pc:sldChg chg="addSp delSp modSp">
        <pc:chgData name="Satu Drufva" userId="c0235570-1ef8-4ed9-b6e5-0066a653d197" providerId="ADAL" clId="{03ACD6C5-A678-48F6-8D97-1248BB0CE7EA}" dt="2022-06-21T12:51:18.396" v="190" actId="14100"/>
        <pc:sldMkLst>
          <pc:docMk/>
          <pc:sldMk cId="932954304" sldId="543"/>
        </pc:sldMkLst>
        <pc:spChg chg="mod">
          <ac:chgData name="Satu Drufva" userId="c0235570-1ef8-4ed9-b6e5-0066a653d197" providerId="ADAL" clId="{03ACD6C5-A678-48F6-8D97-1248BB0CE7EA}" dt="2022-06-21T12:50:54.313" v="182" actId="20577"/>
          <ac:spMkLst>
            <pc:docMk/>
            <pc:sldMk cId="932954304" sldId="543"/>
            <ac:spMk id="2" creationId="{EF1F721A-0281-4DCA-8258-146E6076BE1B}"/>
          </ac:spMkLst>
        </pc:spChg>
        <pc:spChg chg="add mod">
          <ac:chgData name="Satu Drufva" userId="c0235570-1ef8-4ed9-b6e5-0066a653d197" providerId="ADAL" clId="{03ACD6C5-A678-48F6-8D97-1248BB0CE7EA}" dt="2022-06-21T12:50:55.950" v="183" actId="1076"/>
          <ac:spMkLst>
            <pc:docMk/>
            <pc:sldMk cId="932954304" sldId="543"/>
            <ac:spMk id="3" creationId="{BD6332E0-B6BF-411D-B7A2-DC383544F33C}"/>
          </ac:spMkLst>
        </pc:spChg>
        <pc:graphicFrameChg chg="del mod">
          <ac:chgData name="Satu Drufva" userId="c0235570-1ef8-4ed9-b6e5-0066a653d197" providerId="ADAL" clId="{03ACD6C5-A678-48F6-8D97-1248BB0CE7EA}" dt="2022-06-20T13:10:24.639" v="49" actId="478"/>
          <ac:graphicFrameMkLst>
            <pc:docMk/>
            <pc:sldMk cId="932954304" sldId="543"/>
            <ac:graphicFrameMk id="7" creationId="{71EC0EB9-D5F6-4F8C-8F46-926842B4DF62}"/>
          </ac:graphicFrameMkLst>
        </pc:graphicFrameChg>
        <pc:graphicFrameChg chg="add mod modGraphic">
          <ac:chgData name="Satu Drufva" userId="c0235570-1ef8-4ed9-b6e5-0066a653d197" providerId="ADAL" clId="{03ACD6C5-A678-48F6-8D97-1248BB0CE7EA}" dt="2022-06-21T12:51:18.396" v="190" actId="14100"/>
          <ac:graphicFrameMkLst>
            <pc:docMk/>
            <pc:sldMk cId="932954304" sldId="543"/>
            <ac:graphicFrameMk id="7" creationId="{98CDD53F-986F-4A90-9CA4-CA2A64A6A1C0}"/>
          </ac:graphicFrameMkLst>
        </pc:graphicFrameChg>
      </pc:sldChg>
      <pc:sldChg chg="add">
        <pc:chgData name="Satu Drufva" userId="c0235570-1ef8-4ed9-b6e5-0066a653d197" providerId="ADAL" clId="{03ACD6C5-A678-48F6-8D97-1248BB0CE7EA}" dt="2022-06-06T10:12:52.616" v="2"/>
        <pc:sldMkLst>
          <pc:docMk/>
          <pc:sldMk cId="3804141291" sldId="545"/>
        </pc:sldMkLst>
      </pc:sldChg>
      <pc:sldChg chg="add">
        <pc:chgData name="Satu Drufva" userId="c0235570-1ef8-4ed9-b6e5-0066a653d197" providerId="ADAL" clId="{03ACD6C5-A678-48F6-8D97-1248BB0CE7EA}" dt="2022-06-21T12:43:44.498" v="62"/>
        <pc:sldMkLst>
          <pc:docMk/>
          <pc:sldMk cId="2625082557" sldId="546"/>
        </pc:sldMkLst>
      </pc:sldChg>
    </pc:docChg>
  </pc:docChgLst>
  <pc:docChgLst>
    <pc:chgData name="Päivi Kalliokoski" userId="S::paivi.kalliokoski@edu.tampere.fi::fd522a53-7e65-4afe-9ff1-2a75edc373f7" providerId="AD" clId="Web-{976BED66-8AA8-4EDB-A617-412F8DF19920}"/>
    <pc:docChg chg="modSld">
      <pc:chgData name="Päivi Kalliokoski" userId="S::paivi.kalliokoski@edu.tampere.fi::fd522a53-7e65-4afe-9ff1-2a75edc373f7" providerId="AD" clId="Web-{976BED66-8AA8-4EDB-A617-412F8DF19920}" dt="2022-06-20T11:50:26.980" v="1" actId="20577"/>
      <pc:docMkLst>
        <pc:docMk/>
      </pc:docMkLst>
      <pc:sldChg chg="modSp">
        <pc:chgData name="Päivi Kalliokoski" userId="S::paivi.kalliokoski@edu.tampere.fi::fd522a53-7e65-4afe-9ff1-2a75edc373f7" providerId="AD" clId="Web-{976BED66-8AA8-4EDB-A617-412F8DF19920}" dt="2022-06-20T11:50:26.980" v="1" actId="20577"/>
        <pc:sldMkLst>
          <pc:docMk/>
          <pc:sldMk cId="2730628869" sldId="258"/>
        </pc:sldMkLst>
        <pc:spChg chg="mod">
          <ac:chgData name="Päivi Kalliokoski" userId="S::paivi.kalliokoski@edu.tampere.fi::fd522a53-7e65-4afe-9ff1-2a75edc373f7" providerId="AD" clId="Web-{976BED66-8AA8-4EDB-A617-412F8DF19920}" dt="2022-06-20T11:50:26.980" v="1" actId="20577"/>
          <ac:spMkLst>
            <pc:docMk/>
            <pc:sldMk cId="2730628869" sldId="258"/>
            <ac:spMk id="2" creationId="{88903554-3E93-4CF6-A192-5A5A6EF504D5}"/>
          </ac:spMkLst>
        </pc:spChg>
      </pc:sldChg>
    </pc:docChg>
  </pc:docChgLst>
  <pc:docChgLst>
    <pc:chgData name="Päivi Kalliokoski" userId="S::paivi.kalliokoski@edu.tampere.fi::fd522a53-7e65-4afe-9ff1-2a75edc373f7" providerId="AD" clId="Web-{920805EC-9413-4736-B435-B24CEAFA0CF2}"/>
    <pc:docChg chg="addSld delSld">
      <pc:chgData name="Päivi Kalliokoski" userId="S::paivi.kalliokoski@edu.tampere.fi::fd522a53-7e65-4afe-9ff1-2a75edc373f7" providerId="AD" clId="Web-{920805EC-9413-4736-B435-B24CEAFA0CF2}" dt="2022-06-20T11:55:58.744" v="1"/>
      <pc:docMkLst>
        <pc:docMk/>
      </pc:docMkLst>
      <pc:sldChg chg="new del">
        <pc:chgData name="Päivi Kalliokoski" userId="S::paivi.kalliokoski@edu.tampere.fi::fd522a53-7e65-4afe-9ff1-2a75edc373f7" providerId="AD" clId="Web-{920805EC-9413-4736-B435-B24CEAFA0CF2}" dt="2022-06-20T11:55:58.744" v="1"/>
        <pc:sldMkLst>
          <pc:docMk/>
          <pc:sldMk cId="3382342621" sldId="546"/>
        </pc:sldMkLst>
      </pc:sldChg>
    </pc:docChg>
  </pc:docChgLst>
  <pc:docChgLst>
    <pc:chgData name="Päivi Kalliokoski" userId="S::paivi.kalliokoski@edu.tampere.fi::fd522a53-7e65-4afe-9ff1-2a75edc373f7" providerId="AD" clId="Web-{A3ED578B-6A09-4AF9-8A02-08D1761F3B69}"/>
    <pc:docChg chg="modSld">
      <pc:chgData name="Päivi Kalliokoski" userId="S::paivi.kalliokoski@edu.tampere.fi::fd522a53-7e65-4afe-9ff1-2a75edc373f7" providerId="AD" clId="Web-{A3ED578B-6A09-4AF9-8A02-08D1761F3B69}" dt="2022-06-21T10:14:40.616" v="759" actId="14100"/>
      <pc:docMkLst>
        <pc:docMk/>
      </pc:docMkLst>
      <pc:sldChg chg="modSp">
        <pc:chgData name="Päivi Kalliokoski" userId="S::paivi.kalliokoski@edu.tampere.fi::fd522a53-7e65-4afe-9ff1-2a75edc373f7" providerId="AD" clId="Web-{A3ED578B-6A09-4AF9-8A02-08D1761F3B69}" dt="2022-06-21T09:50:05.040" v="49" actId="20577"/>
        <pc:sldMkLst>
          <pc:docMk/>
          <pc:sldMk cId="1389467159" sldId="257"/>
        </pc:sldMkLst>
        <pc:spChg chg="mod">
          <ac:chgData name="Päivi Kalliokoski" userId="S::paivi.kalliokoski@edu.tampere.fi::fd522a53-7e65-4afe-9ff1-2a75edc373f7" providerId="AD" clId="Web-{A3ED578B-6A09-4AF9-8A02-08D1761F3B69}" dt="2022-06-21T09:50:05.040" v="49" actId="20577"/>
          <ac:spMkLst>
            <pc:docMk/>
            <pc:sldMk cId="1389467159" sldId="257"/>
            <ac:spMk id="3" creationId="{E73C5ED6-4FDB-413E-95D5-2FB880119C27}"/>
          </ac:spMkLst>
        </pc:spChg>
      </pc:sldChg>
      <pc:sldChg chg="modSp">
        <pc:chgData name="Päivi Kalliokoski" userId="S::paivi.kalliokoski@edu.tampere.fi::fd522a53-7e65-4afe-9ff1-2a75edc373f7" providerId="AD" clId="Web-{A3ED578B-6A09-4AF9-8A02-08D1761F3B69}" dt="2022-06-21T10:03:13.723" v="257" actId="14100"/>
        <pc:sldMkLst>
          <pc:docMk/>
          <pc:sldMk cId="2730628869" sldId="258"/>
        </pc:sldMkLst>
        <pc:spChg chg="mod">
          <ac:chgData name="Päivi Kalliokoski" userId="S::paivi.kalliokoski@edu.tampere.fi::fd522a53-7e65-4afe-9ff1-2a75edc373f7" providerId="AD" clId="Web-{A3ED578B-6A09-4AF9-8A02-08D1761F3B69}" dt="2022-06-21T10:00:48.384" v="228" actId="20577"/>
          <ac:spMkLst>
            <pc:docMk/>
            <pc:sldMk cId="2730628869" sldId="258"/>
            <ac:spMk id="2" creationId="{88903554-3E93-4CF6-A192-5A5A6EF504D5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03:10.754" v="256" actId="14100"/>
          <ac:spMkLst>
            <pc:docMk/>
            <pc:sldMk cId="2730628869" sldId="258"/>
            <ac:spMk id="3" creationId="{9AB731C9-02DB-486C-B27D-25F9FE63E050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03:13.723" v="257" actId="14100"/>
          <ac:spMkLst>
            <pc:docMk/>
            <pc:sldMk cId="2730628869" sldId="258"/>
            <ac:spMk id="7" creationId="{5F6FC534-BC5C-4ED3-86AA-3AE13517A80E}"/>
          </ac:spMkLst>
        </pc:spChg>
      </pc:sldChg>
      <pc:sldChg chg="modSp">
        <pc:chgData name="Päivi Kalliokoski" userId="S::paivi.kalliokoski@edu.tampere.fi::fd522a53-7e65-4afe-9ff1-2a75edc373f7" providerId="AD" clId="Web-{A3ED578B-6A09-4AF9-8A02-08D1761F3B69}" dt="2022-06-21T10:03:54.944" v="276" actId="20577"/>
        <pc:sldMkLst>
          <pc:docMk/>
          <pc:sldMk cId="3823003485" sldId="534"/>
        </pc:sldMkLst>
        <pc:spChg chg="mod">
          <ac:chgData name="Päivi Kalliokoski" userId="S::paivi.kalliokoski@edu.tampere.fi::fd522a53-7e65-4afe-9ff1-2a75edc373f7" providerId="AD" clId="Web-{A3ED578B-6A09-4AF9-8A02-08D1761F3B69}" dt="2022-06-21T10:00:13.350" v="216" actId="20577"/>
          <ac:spMkLst>
            <pc:docMk/>
            <pc:sldMk cId="3823003485" sldId="534"/>
            <ac:spMk id="2" creationId="{88903554-3E93-4CF6-A192-5A5A6EF504D5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03:54.944" v="276" actId="20577"/>
          <ac:spMkLst>
            <pc:docMk/>
            <pc:sldMk cId="3823003485" sldId="534"/>
            <ac:spMk id="3" creationId="{9AB731C9-02DB-486C-B27D-25F9FE63E050}"/>
          </ac:spMkLst>
        </pc:spChg>
      </pc:sldChg>
      <pc:sldChg chg="modSp">
        <pc:chgData name="Päivi Kalliokoski" userId="S::paivi.kalliokoski@edu.tampere.fi::fd522a53-7e65-4afe-9ff1-2a75edc373f7" providerId="AD" clId="Web-{A3ED578B-6A09-4AF9-8A02-08D1761F3B69}" dt="2022-06-21T09:57:05.868" v="205" actId="20577"/>
        <pc:sldMkLst>
          <pc:docMk/>
          <pc:sldMk cId="2814226620" sldId="536"/>
        </pc:sldMkLst>
        <pc:spChg chg="mod">
          <ac:chgData name="Päivi Kalliokoski" userId="S::paivi.kalliokoski@edu.tampere.fi::fd522a53-7e65-4afe-9ff1-2a75edc373f7" providerId="AD" clId="Web-{A3ED578B-6A09-4AF9-8A02-08D1761F3B69}" dt="2022-06-21T09:57:05.868" v="205" actId="20577"/>
          <ac:spMkLst>
            <pc:docMk/>
            <pc:sldMk cId="2814226620" sldId="536"/>
            <ac:spMk id="3" creationId="{9AB731C9-02DB-486C-B27D-25F9FE63E050}"/>
          </ac:spMkLst>
        </pc:spChg>
      </pc:sldChg>
      <pc:sldChg chg="modSp">
        <pc:chgData name="Päivi Kalliokoski" userId="S::paivi.kalliokoski@edu.tampere.fi::fd522a53-7e65-4afe-9ff1-2a75edc373f7" providerId="AD" clId="Web-{A3ED578B-6A09-4AF9-8A02-08D1761F3B69}" dt="2022-06-21T10:04:23.618" v="286" actId="20577"/>
        <pc:sldMkLst>
          <pc:docMk/>
          <pc:sldMk cId="1933586460" sldId="537"/>
        </pc:sldMkLst>
        <pc:spChg chg="mod">
          <ac:chgData name="Päivi Kalliokoski" userId="S::paivi.kalliokoski@edu.tampere.fi::fd522a53-7e65-4afe-9ff1-2a75edc373f7" providerId="AD" clId="Web-{A3ED578B-6A09-4AF9-8A02-08D1761F3B69}" dt="2022-06-21T10:04:23.618" v="286" actId="20577"/>
          <ac:spMkLst>
            <pc:docMk/>
            <pc:sldMk cId="1933586460" sldId="537"/>
            <ac:spMk id="3" creationId="{9AB731C9-02DB-486C-B27D-25F9FE63E050}"/>
          </ac:spMkLst>
        </pc:spChg>
      </pc:sldChg>
      <pc:sldChg chg="modSp">
        <pc:chgData name="Päivi Kalliokoski" userId="S::paivi.kalliokoski@edu.tampere.fi::fd522a53-7e65-4afe-9ff1-2a75edc373f7" providerId="AD" clId="Web-{A3ED578B-6A09-4AF9-8A02-08D1761F3B69}" dt="2022-06-21T10:04:51.542" v="296" actId="20577"/>
        <pc:sldMkLst>
          <pc:docMk/>
          <pc:sldMk cId="1537420161" sldId="538"/>
        </pc:sldMkLst>
        <pc:spChg chg="mod">
          <ac:chgData name="Päivi Kalliokoski" userId="S::paivi.kalliokoski@edu.tampere.fi::fd522a53-7e65-4afe-9ff1-2a75edc373f7" providerId="AD" clId="Web-{A3ED578B-6A09-4AF9-8A02-08D1761F3B69}" dt="2022-06-21T10:04:51.542" v="296" actId="20577"/>
          <ac:spMkLst>
            <pc:docMk/>
            <pc:sldMk cId="1537420161" sldId="538"/>
            <ac:spMk id="3" creationId="{9AB731C9-02DB-486C-B27D-25F9FE63E050}"/>
          </ac:spMkLst>
        </pc:spChg>
      </pc:sldChg>
      <pc:sldChg chg="addSp delSp modSp">
        <pc:chgData name="Päivi Kalliokoski" userId="S::paivi.kalliokoski@edu.tampere.fi::fd522a53-7e65-4afe-9ff1-2a75edc373f7" providerId="AD" clId="Web-{A3ED578B-6A09-4AF9-8A02-08D1761F3B69}" dt="2022-06-21T10:08:46.403" v="474" actId="1076"/>
        <pc:sldMkLst>
          <pc:docMk/>
          <pc:sldMk cId="2980753105" sldId="539"/>
        </pc:sldMkLst>
        <pc:spChg chg="mod">
          <ac:chgData name="Päivi Kalliokoski" userId="S::paivi.kalliokoski@edu.tampere.fi::fd522a53-7e65-4afe-9ff1-2a75edc373f7" providerId="AD" clId="Web-{A3ED578B-6A09-4AF9-8A02-08D1761F3B69}" dt="2022-06-21T10:05:34.077" v="318" actId="20577"/>
          <ac:spMkLst>
            <pc:docMk/>
            <pc:sldMk cId="2980753105" sldId="539"/>
            <ac:spMk id="2" creationId="{88903554-3E93-4CF6-A192-5A5A6EF504D5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08:34.543" v="472" actId="14100"/>
          <ac:spMkLst>
            <pc:docMk/>
            <pc:sldMk cId="2980753105" sldId="539"/>
            <ac:spMk id="3" creationId="{9AB731C9-02DB-486C-B27D-25F9FE63E050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08:46.403" v="474" actId="1076"/>
          <ac:spMkLst>
            <pc:docMk/>
            <pc:sldMk cId="2980753105" sldId="539"/>
            <ac:spMk id="7" creationId="{6C09A82D-458D-438F-AC70-D06320B5A225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06:28.768" v="326"/>
          <ac:spMkLst>
            <pc:docMk/>
            <pc:sldMk cId="2980753105" sldId="539"/>
            <ac:spMk id="10" creationId="{FD4E4A09-4F94-2B9B-F159-F819CE18B88F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06:57.817" v="349"/>
          <ac:spMkLst>
            <pc:docMk/>
            <pc:sldMk cId="2980753105" sldId="539"/>
            <ac:spMk id="13" creationId="{2CE8406D-2D4E-4F90-9FB1-56C9980C14CD}"/>
          </ac:spMkLst>
        </pc:spChg>
        <pc:graphicFrameChg chg="add del mod">
          <ac:chgData name="Päivi Kalliokoski" userId="S::paivi.kalliokoski@edu.tampere.fi::fd522a53-7e65-4afe-9ff1-2a75edc373f7" providerId="AD" clId="Web-{A3ED578B-6A09-4AF9-8A02-08D1761F3B69}" dt="2022-06-21T10:06:28.768" v="327"/>
          <ac:graphicFrameMkLst>
            <pc:docMk/>
            <pc:sldMk cId="2980753105" sldId="539"/>
            <ac:graphicFrameMk id="6" creationId="{0ADFED1E-0D3E-D4DB-8552-A975DD09B05E}"/>
          </ac:graphicFrameMkLst>
        </pc:graphicFrameChg>
        <pc:graphicFrameChg chg="add del mod">
          <ac:chgData name="Päivi Kalliokoski" userId="S::paivi.kalliokoski@edu.tampere.fi::fd522a53-7e65-4afe-9ff1-2a75edc373f7" providerId="AD" clId="Web-{A3ED578B-6A09-4AF9-8A02-08D1761F3B69}" dt="2022-06-21T10:06:57.817" v="350"/>
          <ac:graphicFrameMkLst>
            <pc:docMk/>
            <pc:sldMk cId="2980753105" sldId="539"/>
            <ac:graphicFrameMk id="12" creationId="{73E67A6C-1437-7B67-55AE-F5C664627FBB}"/>
          </ac:graphicFrameMkLst>
        </pc:graphicFrameChg>
      </pc:sldChg>
      <pc:sldChg chg="addSp delSp modSp">
        <pc:chgData name="Päivi Kalliokoski" userId="S::paivi.kalliokoski@edu.tampere.fi::fd522a53-7e65-4afe-9ff1-2a75edc373f7" providerId="AD" clId="Web-{A3ED578B-6A09-4AF9-8A02-08D1761F3B69}" dt="2022-06-21T10:14:40.616" v="759" actId="14100"/>
        <pc:sldMkLst>
          <pc:docMk/>
          <pc:sldMk cId="2769303316" sldId="541"/>
        </pc:sldMkLst>
        <pc:spChg chg="mod">
          <ac:chgData name="Päivi Kalliokoski" userId="S::paivi.kalliokoski@edu.tampere.fi::fd522a53-7e65-4afe-9ff1-2a75edc373f7" providerId="AD" clId="Web-{A3ED578B-6A09-4AF9-8A02-08D1761F3B69}" dt="2022-06-21T10:09:11.608" v="479" actId="20577"/>
          <ac:spMkLst>
            <pc:docMk/>
            <pc:sldMk cId="2769303316" sldId="541"/>
            <ac:spMk id="2" creationId="{88903554-3E93-4CF6-A192-5A5A6EF504D5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14:40.616" v="759" actId="14100"/>
          <ac:spMkLst>
            <pc:docMk/>
            <pc:sldMk cId="2769303316" sldId="541"/>
            <ac:spMk id="3" creationId="{9AB731C9-02DB-486C-B27D-25F9FE63E050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14:31.928" v="756" actId="1076"/>
          <ac:spMkLst>
            <pc:docMk/>
            <pc:sldMk cId="2769303316" sldId="541"/>
            <ac:spMk id="7" creationId="{6C09A82D-458D-438F-AC70-D06320B5A225}"/>
          </ac:spMkLst>
        </pc:spChg>
        <pc:spChg chg="mod">
          <ac:chgData name="Päivi Kalliokoski" userId="S::paivi.kalliokoski@edu.tampere.fi::fd522a53-7e65-4afe-9ff1-2a75edc373f7" providerId="AD" clId="Web-{A3ED578B-6A09-4AF9-8A02-08D1761F3B69}" dt="2022-06-21T10:14:34.490" v="757" actId="1076"/>
          <ac:spMkLst>
            <pc:docMk/>
            <pc:sldMk cId="2769303316" sldId="541"/>
            <ac:spMk id="8" creationId="{9BB3F43E-2588-4E9B-A909-006EA013397A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09:36.375" v="492"/>
          <ac:spMkLst>
            <pc:docMk/>
            <pc:sldMk cId="2769303316" sldId="541"/>
            <ac:spMk id="10" creationId="{215E478A-DE4C-7961-DF10-F98A72D8E068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09:50.704" v="510"/>
          <ac:spMkLst>
            <pc:docMk/>
            <pc:sldMk cId="2769303316" sldId="541"/>
            <ac:spMk id="13" creationId="{FF418345-B29B-F4B3-8F26-A61207E63947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13:35.486" v="684"/>
          <ac:spMkLst>
            <pc:docMk/>
            <pc:sldMk cId="2769303316" sldId="541"/>
            <ac:spMk id="16" creationId="{556026AC-D14A-5A37-8BB5-4692FFE8A875}"/>
          </ac:spMkLst>
        </pc:spChg>
        <pc:spChg chg="add del mod">
          <ac:chgData name="Päivi Kalliokoski" userId="S::paivi.kalliokoski@edu.tampere.fi::fd522a53-7e65-4afe-9ff1-2a75edc373f7" providerId="AD" clId="Web-{A3ED578B-6A09-4AF9-8A02-08D1761F3B69}" dt="2022-06-21T10:13:43.190" v="692"/>
          <ac:spMkLst>
            <pc:docMk/>
            <pc:sldMk cId="2769303316" sldId="541"/>
            <ac:spMk id="19" creationId="{3FB5E1C1-D71A-725F-8FF2-D31347EA73D4}"/>
          </ac:spMkLst>
        </pc:spChg>
        <pc:graphicFrameChg chg="add del mod">
          <ac:chgData name="Päivi Kalliokoski" userId="S::paivi.kalliokoski@edu.tampere.fi::fd522a53-7e65-4afe-9ff1-2a75edc373f7" providerId="AD" clId="Web-{A3ED578B-6A09-4AF9-8A02-08D1761F3B69}" dt="2022-06-21T10:09:36.375" v="493"/>
          <ac:graphicFrameMkLst>
            <pc:docMk/>
            <pc:sldMk cId="2769303316" sldId="541"/>
            <ac:graphicFrameMk id="6" creationId="{E1F494D6-2208-3BC9-598E-36C764E6629A}"/>
          </ac:graphicFrameMkLst>
        </pc:graphicFrameChg>
        <pc:graphicFrameChg chg="add del mod">
          <ac:chgData name="Päivi Kalliokoski" userId="S::paivi.kalliokoski@edu.tampere.fi::fd522a53-7e65-4afe-9ff1-2a75edc373f7" providerId="AD" clId="Web-{A3ED578B-6A09-4AF9-8A02-08D1761F3B69}" dt="2022-06-21T10:09:50.704" v="511"/>
          <ac:graphicFrameMkLst>
            <pc:docMk/>
            <pc:sldMk cId="2769303316" sldId="541"/>
            <ac:graphicFrameMk id="12" creationId="{7D034988-1986-662D-CC61-33453C3A33E6}"/>
          </ac:graphicFrameMkLst>
        </pc:graphicFrameChg>
        <pc:graphicFrameChg chg="add del mod">
          <ac:chgData name="Päivi Kalliokoski" userId="S::paivi.kalliokoski@edu.tampere.fi::fd522a53-7e65-4afe-9ff1-2a75edc373f7" providerId="AD" clId="Web-{A3ED578B-6A09-4AF9-8A02-08D1761F3B69}" dt="2022-06-21T10:13:35.486" v="685"/>
          <ac:graphicFrameMkLst>
            <pc:docMk/>
            <pc:sldMk cId="2769303316" sldId="541"/>
            <ac:graphicFrameMk id="15" creationId="{8C0E7C44-4B92-C590-2808-185A9116FE5A}"/>
          </ac:graphicFrameMkLst>
        </pc:graphicFrameChg>
        <pc:graphicFrameChg chg="add del mod">
          <ac:chgData name="Päivi Kalliokoski" userId="S::paivi.kalliokoski@edu.tampere.fi::fd522a53-7e65-4afe-9ff1-2a75edc373f7" providerId="AD" clId="Web-{A3ED578B-6A09-4AF9-8A02-08D1761F3B69}" dt="2022-06-21T10:13:43.190" v="693"/>
          <ac:graphicFrameMkLst>
            <pc:docMk/>
            <pc:sldMk cId="2769303316" sldId="541"/>
            <ac:graphicFrameMk id="18" creationId="{052D4E71-948A-3A80-48FC-FDD25B2D3C7F}"/>
          </ac:graphicFrameMkLst>
        </pc:graphicFrameChg>
      </pc:sldChg>
      <pc:sldChg chg="modSp">
        <pc:chgData name="Päivi Kalliokoski" userId="S::paivi.kalliokoski@edu.tampere.fi::fd522a53-7e65-4afe-9ff1-2a75edc373f7" providerId="AD" clId="Web-{A3ED578B-6A09-4AF9-8A02-08D1761F3B69}" dt="2022-06-21T09:54:10.605" v="154" actId="14100"/>
        <pc:sldMkLst>
          <pc:docMk/>
          <pc:sldMk cId="932954304" sldId="543"/>
        </pc:sldMkLst>
        <pc:spChg chg="mod">
          <ac:chgData name="Päivi Kalliokoski" userId="S::paivi.kalliokoski@edu.tampere.fi::fd522a53-7e65-4afe-9ff1-2a75edc373f7" providerId="AD" clId="Web-{A3ED578B-6A09-4AF9-8A02-08D1761F3B69}" dt="2022-06-21T09:54:10.605" v="154" actId="14100"/>
          <ac:spMkLst>
            <pc:docMk/>
            <pc:sldMk cId="932954304" sldId="543"/>
            <ac:spMk id="3" creationId="{BD6332E0-B6BF-411D-B7A2-DC383544F33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7C158-14B8-4D5F-BA99-65BE9D20908D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C0E4CE29-A007-49C1-8E99-AFBA8846E778}">
      <dgm:prSet phldrT="[Teksti]"/>
      <dgm:spPr/>
      <dgm:t>
        <a:bodyPr/>
        <a:lstStyle/>
        <a:p>
          <a:r>
            <a:rPr lang="fi-FI">
              <a:latin typeface="Franklin Gothic Demi" panose="020B0703020102020204" pitchFamily="34" charset="0"/>
            </a:rPr>
            <a:t>Arviointikriteerit</a:t>
          </a:r>
          <a:r>
            <a:rPr lang="fi-FI">
              <a:latin typeface="Franklin Gothic Book" panose="020B0503020102020204" pitchFamily="34" charset="0"/>
            </a:rPr>
            <a:t> Minun osaamistani</a:t>
          </a:r>
        </a:p>
      </dgm:t>
    </dgm:pt>
    <dgm:pt modelId="{5173D254-DD76-4C7F-A37C-28491439398C}" type="parTrans" cxnId="{EAD452B0-CD01-4453-AD3A-90596C9821A5}">
      <dgm:prSet/>
      <dgm:spPr/>
      <dgm:t>
        <a:bodyPr/>
        <a:lstStyle/>
        <a:p>
          <a:endParaRPr lang="fi-FI"/>
        </a:p>
      </dgm:t>
    </dgm:pt>
    <dgm:pt modelId="{46BD6AE5-D4E6-419D-BE85-342198CC7BCB}" type="sibTrans" cxnId="{EAD452B0-CD01-4453-AD3A-90596C9821A5}">
      <dgm:prSet/>
      <dgm:spPr/>
      <dgm:t>
        <a:bodyPr/>
        <a:lstStyle/>
        <a:p>
          <a:endParaRPr lang="fi-FI"/>
        </a:p>
      </dgm:t>
    </dgm:pt>
    <dgm:pt modelId="{D852132A-2502-4C81-B442-3222278EBAA8}">
      <dgm:prSet phldrT="[Teksti]"/>
      <dgm:spPr/>
      <dgm:t>
        <a:bodyPr/>
        <a:lstStyle/>
        <a:p>
          <a:r>
            <a:rPr lang="fi-FI" err="1">
              <a:latin typeface="Franklin Gothic Demi" panose="020B0703020102020204" pitchFamily="34" charset="0"/>
            </a:rPr>
            <a:t>Osaamistavoiteet</a:t>
          </a:r>
          <a:r>
            <a:rPr lang="fi-FI">
              <a:latin typeface="Franklin Gothic Book" panose="020B0503020102020204" pitchFamily="34" charset="0"/>
            </a:rPr>
            <a:t> Työyhteisömme yhteistä osaamista</a:t>
          </a:r>
        </a:p>
      </dgm:t>
    </dgm:pt>
    <dgm:pt modelId="{F531AF61-0554-4829-BA2F-418B0400061C}" type="parTrans" cxnId="{25067B12-8A57-46A8-8B37-EE96958A9D2C}">
      <dgm:prSet/>
      <dgm:spPr/>
      <dgm:t>
        <a:bodyPr/>
        <a:lstStyle/>
        <a:p>
          <a:endParaRPr lang="fi-FI"/>
        </a:p>
      </dgm:t>
    </dgm:pt>
    <dgm:pt modelId="{FC206ADF-F8B9-405F-9F72-8E434B667B26}" type="sibTrans" cxnId="{25067B12-8A57-46A8-8B37-EE96958A9D2C}">
      <dgm:prSet/>
      <dgm:spPr/>
      <dgm:t>
        <a:bodyPr/>
        <a:lstStyle/>
        <a:p>
          <a:endParaRPr lang="fi-FI"/>
        </a:p>
      </dgm:t>
    </dgm:pt>
    <dgm:pt modelId="{7729F1E0-262D-40D8-BDE0-085E224573DC}">
      <dgm:prSet phldrT="[Teksti]"/>
      <dgm:spPr/>
      <dgm:t>
        <a:bodyPr/>
        <a:lstStyle/>
        <a:p>
          <a:r>
            <a:rPr lang="fi-FI">
              <a:latin typeface="Franklin Gothic Demi" panose="020B0703020102020204" pitchFamily="34" charset="0"/>
            </a:rPr>
            <a:t>Kriteeristön osat 1-5</a:t>
          </a:r>
          <a:br>
            <a:rPr lang="fi-FI">
              <a:latin typeface="Franklin Gothic Demi" panose="020B0703020102020204" pitchFamily="34" charset="0"/>
            </a:rPr>
          </a:br>
          <a:r>
            <a:rPr lang="fi-FI">
              <a:latin typeface="Franklin Gothic Book" panose="020B0503020102020204" pitchFamily="34" charset="0"/>
            </a:rPr>
            <a:t>Uusia merkityksiä ja näkökulmia henkilökohtaistamisessa </a:t>
          </a:r>
        </a:p>
      </dgm:t>
    </dgm:pt>
    <dgm:pt modelId="{32566152-F0E8-4652-AF2A-F082A471BEE7}" type="parTrans" cxnId="{95695417-843D-479D-8610-092E1B4B47CF}">
      <dgm:prSet/>
      <dgm:spPr/>
      <dgm:t>
        <a:bodyPr/>
        <a:lstStyle/>
        <a:p>
          <a:endParaRPr lang="fi-FI"/>
        </a:p>
      </dgm:t>
    </dgm:pt>
    <dgm:pt modelId="{BC71DEE6-FC42-4593-9C72-388A8B3384CD}" type="sibTrans" cxnId="{95695417-843D-479D-8610-092E1B4B47CF}">
      <dgm:prSet/>
      <dgm:spPr/>
      <dgm:t>
        <a:bodyPr/>
        <a:lstStyle/>
        <a:p>
          <a:endParaRPr lang="fi-FI"/>
        </a:p>
      </dgm:t>
    </dgm:pt>
    <dgm:pt modelId="{4A847200-0108-4734-A5A4-71974E664891}" type="pres">
      <dgm:prSet presAssocID="{B8D7C158-14B8-4D5F-BA99-65BE9D20908D}" presName="Name0" presStyleCnt="0">
        <dgm:presLayoutVars>
          <dgm:dir/>
          <dgm:animLvl val="lvl"/>
          <dgm:resizeHandles val="exact"/>
        </dgm:presLayoutVars>
      </dgm:prSet>
      <dgm:spPr/>
    </dgm:pt>
    <dgm:pt modelId="{D2379E00-31B4-452F-840E-809EA49C86CD}" type="pres">
      <dgm:prSet presAssocID="{C0E4CE29-A007-49C1-8E99-AFBA8846E778}" presName="Name8" presStyleCnt="0"/>
      <dgm:spPr/>
    </dgm:pt>
    <dgm:pt modelId="{E0382B7D-9D4D-4311-984A-486478FF5DA3}" type="pres">
      <dgm:prSet presAssocID="{C0E4CE29-A007-49C1-8E99-AFBA8846E778}" presName="level" presStyleLbl="node1" presStyleIdx="0" presStyleCnt="3" custScaleX="97451">
        <dgm:presLayoutVars>
          <dgm:chMax val="1"/>
          <dgm:bulletEnabled val="1"/>
        </dgm:presLayoutVars>
      </dgm:prSet>
      <dgm:spPr/>
    </dgm:pt>
    <dgm:pt modelId="{1AFBDEF1-A5EA-4DCE-B1FA-C8B1F749B970}" type="pres">
      <dgm:prSet presAssocID="{C0E4CE29-A007-49C1-8E99-AFBA8846E7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87672C-2738-484F-B54B-DFC36B598ABF}" type="pres">
      <dgm:prSet presAssocID="{D852132A-2502-4C81-B442-3222278EBAA8}" presName="Name8" presStyleCnt="0"/>
      <dgm:spPr/>
    </dgm:pt>
    <dgm:pt modelId="{779098DD-115E-4015-B90B-11A2C0D9DCC8}" type="pres">
      <dgm:prSet presAssocID="{D852132A-2502-4C81-B442-3222278EBAA8}" presName="level" presStyleLbl="node1" presStyleIdx="1" presStyleCnt="3">
        <dgm:presLayoutVars>
          <dgm:chMax val="1"/>
          <dgm:bulletEnabled val="1"/>
        </dgm:presLayoutVars>
      </dgm:prSet>
      <dgm:spPr/>
    </dgm:pt>
    <dgm:pt modelId="{697F3591-0AD4-4DBF-8669-371657E518B5}" type="pres">
      <dgm:prSet presAssocID="{D852132A-2502-4C81-B442-3222278EBA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EB855A-0781-4C31-9870-F7FBD3E4EABE}" type="pres">
      <dgm:prSet presAssocID="{7729F1E0-262D-40D8-BDE0-085E224573DC}" presName="Name8" presStyleCnt="0"/>
      <dgm:spPr/>
    </dgm:pt>
    <dgm:pt modelId="{21D9D9BA-BDD5-469F-B381-B6D71B49EDCF}" type="pres">
      <dgm:prSet presAssocID="{7729F1E0-262D-40D8-BDE0-085E224573DC}" presName="level" presStyleLbl="node1" presStyleIdx="2" presStyleCnt="3">
        <dgm:presLayoutVars>
          <dgm:chMax val="1"/>
          <dgm:bulletEnabled val="1"/>
        </dgm:presLayoutVars>
      </dgm:prSet>
      <dgm:spPr/>
    </dgm:pt>
    <dgm:pt modelId="{BE4F52AB-EF37-43F3-A430-69B3C6631EF4}" type="pres">
      <dgm:prSet presAssocID="{7729F1E0-262D-40D8-BDE0-085E224573D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D28202-D4B7-47E7-A00B-6FDB70E80B71}" type="presOf" srcId="{C0E4CE29-A007-49C1-8E99-AFBA8846E778}" destId="{1AFBDEF1-A5EA-4DCE-B1FA-C8B1F749B970}" srcOrd="1" destOrd="0" presId="urn:microsoft.com/office/officeart/2005/8/layout/pyramid1"/>
    <dgm:cxn modelId="{25067B12-8A57-46A8-8B37-EE96958A9D2C}" srcId="{B8D7C158-14B8-4D5F-BA99-65BE9D20908D}" destId="{D852132A-2502-4C81-B442-3222278EBAA8}" srcOrd="1" destOrd="0" parTransId="{F531AF61-0554-4829-BA2F-418B0400061C}" sibTransId="{FC206ADF-F8B9-405F-9F72-8E434B667B26}"/>
    <dgm:cxn modelId="{95695417-843D-479D-8610-092E1B4B47CF}" srcId="{B8D7C158-14B8-4D5F-BA99-65BE9D20908D}" destId="{7729F1E0-262D-40D8-BDE0-085E224573DC}" srcOrd="2" destOrd="0" parTransId="{32566152-F0E8-4652-AF2A-F082A471BEE7}" sibTransId="{BC71DEE6-FC42-4593-9C72-388A8B3384CD}"/>
    <dgm:cxn modelId="{1E3F3D69-B2E2-4C81-AD4E-60F2D96E78A2}" type="presOf" srcId="{7729F1E0-262D-40D8-BDE0-085E224573DC}" destId="{21D9D9BA-BDD5-469F-B381-B6D71B49EDCF}" srcOrd="0" destOrd="0" presId="urn:microsoft.com/office/officeart/2005/8/layout/pyramid1"/>
    <dgm:cxn modelId="{46D51D7F-6D4C-45B3-9326-458D9A628EAD}" type="presOf" srcId="{7729F1E0-262D-40D8-BDE0-085E224573DC}" destId="{BE4F52AB-EF37-43F3-A430-69B3C6631EF4}" srcOrd="1" destOrd="0" presId="urn:microsoft.com/office/officeart/2005/8/layout/pyramid1"/>
    <dgm:cxn modelId="{9A8783A0-6580-499C-8E3B-F1E07F4D1C58}" type="presOf" srcId="{B8D7C158-14B8-4D5F-BA99-65BE9D20908D}" destId="{4A847200-0108-4734-A5A4-71974E664891}" srcOrd="0" destOrd="0" presId="urn:microsoft.com/office/officeart/2005/8/layout/pyramid1"/>
    <dgm:cxn modelId="{EAD452B0-CD01-4453-AD3A-90596C9821A5}" srcId="{B8D7C158-14B8-4D5F-BA99-65BE9D20908D}" destId="{C0E4CE29-A007-49C1-8E99-AFBA8846E778}" srcOrd="0" destOrd="0" parTransId="{5173D254-DD76-4C7F-A37C-28491439398C}" sibTransId="{46BD6AE5-D4E6-419D-BE85-342198CC7BCB}"/>
    <dgm:cxn modelId="{81E7AAB1-32CE-4C47-9424-9E0F5AA797C4}" type="presOf" srcId="{D852132A-2502-4C81-B442-3222278EBAA8}" destId="{779098DD-115E-4015-B90B-11A2C0D9DCC8}" srcOrd="0" destOrd="0" presId="urn:microsoft.com/office/officeart/2005/8/layout/pyramid1"/>
    <dgm:cxn modelId="{DE766CE5-81D5-4871-9BA6-830EBF548AEF}" type="presOf" srcId="{C0E4CE29-A007-49C1-8E99-AFBA8846E778}" destId="{E0382B7D-9D4D-4311-984A-486478FF5DA3}" srcOrd="0" destOrd="0" presId="urn:microsoft.com/office/officeart/2005/8/layout/pyramid1"/>
    <dgm:cxn modelId="{61E759E5-8FC1-4E66-A538-949DE81BD4F7}" type="presOf" srcId="{D852132A-2502-4C81-B442-3222278EBAA8}" destId="{697F3591-0AD4-4DBF-8669-371657E518B5}" srcOrd="1" destOrd="0" presId="urn:microsoft.com/office/officeart/2005/8/layout/pyramid1"/>
    <dgm:cxn modelId="{8C7ED71F-DF30-4F67-B225-35493BDC727F}" type="presParOf" srcId="{4A847200-0108-4734-A5A4-71974E664891}" destId="{D2379E00-31B4-452F-840E-809EA49C86CD}" srcOrd="0" destOrd="0" presId="urn:microsoft.com/office/officeart/2005/8/layout/pyramid1"/>
    <dgm:cxn modelId="{0E5BFFD3-5139-43D9-8C94-27092A81F1CB}" type="presParOf" srcId="{D2379E00-31B4-452F-840E-809EA49C86CD}" destId="{E0382B7D-9D4D-4311-984A-486478FF5DA3}" srcOrd="0" destOrd="0" presId="urn:microsoft.com/office/officeart/2005/8/layout/pyramid1"/>
    <dgm:cxn modelId="{E6016728-4A94-4C81-98D0-F197178C01CB}" type="presParOf" srcId="{D2379E00-31B4-452F-840E-809EA49C86CD}" destId="{1AFBDEF1-A5EA-4DCE-B1FA-C8B1F749B970}" srcOrd="1" destOrd="0" presId="urn:microsoft.com/office/officeart/2005/8/layout/pyramid1"/>
    <dgm:cxn modelId="{AE23C434-1494-4098-BCC6-E2B73FC1C7DC}" type="presParOf" srcId="{4A847200-0108-4734-A5A4-71974E664891}" destId="{1487672C-2738-484F-B54B-DFC36B598ABF}" srcOrd="1" destOrd="0" presId="urn:microsoft.com/office/officeart/2005/8/layout/pyramid1"/>
    <dgm:cxn modelId="{F2103455-073E-49A6-BCA5-1656E61C7E81}" type="presParOf" srcId="{1487672C-2738-484F-B54B-DFC36B598ABF}" destId="{779098DD-115E-4015-B90B-11A2C0D9DCC8}" srcOrd="0" destOrd="0" presId="urn:microsoft.com/office/officeart/2005/8/layout/pyramid1"/>
    <dgm:cxn modelId="{18CD83CA-2A4F-4667-93AE-75AFEDC667E5}" type="presParOf" srcId="{1487672C-2738-484F-B54B-DFC36B598ABF}" destId="{697F3591-0AD4-4DBF-8669-371657E518B5}" srcOrd="1" destOrd="0" presId="urn:microsoft.com/office/officeart/2005/8/layout/pyramid1"/>
    <dgm:cxn modelId="{8B70CBA6-D053-4CFE-80ED-52D3ADC4BC58}" type="presParOf" srcId="{4A847200-0108-4734-A5A4-71974E664891}" destId="{1EEB855A-0781-4C31-9870-F7FBD3E4EABE}" srcOrd="2" destOrd="0" presId="urn:microsoft.com/office/officeart/2005/8/layout/pyramid1"/>
    <dgm:cxn modelId="{163AE9A7-2DD7-4B86-923B-FE5B342FACB3}" type="presParOf" srcId="{1EEB855A-0781-4C31-9870-F7FBD3E4EABE}" destId="{21D9D9BA-BDD5-469F-B381-B6D71B49EDCF}" srcOrd="0" destOrd="0" presId="urn:microsoft.com/office/officeart/2005/8/layout/pyramid1"/>
    <dgm:cxn modelId="{D0F0B5C9-2F83-44BA-8A53-7B72DE1ECB0A}" type="presParOf" srcId="{1EEB855A-0781-4C31-9870-F7FBD3E4EABE}" destId="{BE4F52AB-EF37-43F3-A430-69B3C6631E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2B7D-9D4D-4311-984A-486478FF5DA3}">
      <dsp:nvSpPr>
        <dsp:cNvPr id="0" name=""/>
        <dsp:cNvSpPr/>
      </dsp:nvSpPr>
      <dsp:spPr>
        <a:xfrm>
          <a:off x="2105915" y="0"/>
          <a:ext cx="2026409" cy="1947227"/>
        </a:xfrm>
        <a:prstGeom prst="trapezoid">
          <a:avLst>
            <a:gd name="adj" fmla="val 53394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Franklin Gothic Demi" panose="020B0703020102020204" pitchFamily="34" charset="0"/>
            </a:rPr>
            <a:t>Arviointikriteerit</a:t>
          </a:r>
          <a:r>
            <a:rPr lang="fi-FI" sz="2100" kern="1200">
              <a:latin typeface="Franklin Gothic Book" panose="020B0503020102020204" pitchFamily="34" charset="0"/>
            </a:rPr>
            <a:t> Minun osaamistani</a:t>
          </a:r>
        </a:p>
      </dsp:txBody>
      <dsp:txXfrm>
        <a:off x="2105915" y="0"/>
        <a:ext cx="2026409" cy="1947227"/>
      </dsp:txXfrm>
    </dsp:sp>
    <dsp:sp modelId="{779098DD-115E-4015-B90B-11A2C0D9DCC8}">
      <dsp:nvSpPr>
        <dsp:cNvPr id="0" name=""/>
        <dsp:cNvSpPr/>
      </dsp:nvSpPr>
      <dsp:spPr>
        <a:xfrm>
          <a:off x="1039706" y="1947227"/>
          <a:ext cx="4158826" cy="1947227"/>
        </a:xfrm>
        <a:prstGeom prst="trapezoid">
          <a:avLst>
            <a:gd name="adj" fmla="val 53394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err="1">
              <a:latin typeface="Franklin Gothic Demi" panose="020B0703020102020204" pitchFamily="34" charset="0"/>
            </a:rPr>
            <a:t>Osaamistavoiteet</a:t>
          </a:r>
          <a:r>
            <a:rPr lang="fi-FI" sz="2100" kern="1200">
              <a:latin typeface="Franklin Gothic Book" panose="020B0503020102020204" pitchFamily="34" charset="0"/>
            </a:rPr>
            <a:t> Työyhteisömme yhteistä osaamista</a:t>
          </a:r>
        </a:p>
      </dsp:txBody>
      <dsp:txXfrm>
        <a:off x="1767501" y="1947227"/>
        <a:ext cx="2703237" cy="1947227"/>
      </dsp:txXfrm>
    </dsp:sp>
    <dsp:sp modelId="{21D9D9BA-BDD5-469F-B381-B6D71B49EDCF}">
      <dsp:nvSpPr>
        <dsp:cNvPr id="0" name=""/>
        <dsp:cNvSpPr/>
      </dsp:nvSpPr>
      <dsp:spPr>
        <a:xfrm>
          <a:off x="0" y="3894455"/>
          <a:ext cx="6238240" cy="1947227"/>
        </a:xfrm>
        <a:prstGeom prst="trapezoid">
          <a:avLst>
            <a:gd name="adj" fmla="val 53394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Franklin Gothic Demi" panose="020B0703020102020204" pitchFamily="34" charset="0"/>
            </a:rPr>
            <a:t>Kriteeristön osat 1-5</a:t>
          </a:r>
          <a:br>
            <a:rPr lang="fi-FI" sz="2100" kern="1200">
              <a:latin typeface="Franklin Gothic Demi" panose="020B0703020102020204" pitchFamily="34" charset="0"/>
            </a:rPr>
          </a:br>
          <a:r>
            <a:rPr lang="fi-FI" sz="2100" kern="1200">
              <a:latin typeface="Franklin Gothic Book" panose="020B0503020102020204" pitchFamily="34" charset="0"/>
            </a:rPr>
            <a:t>Uusia merkityksiä ja näkökulmia henkilökohtaistamisessa </a:t>
          </a:r>
        </a:p>
      </dsp:txBody>
      <dsp:txXfrm>
        <a:off x="1091691" y="3894455"/>
        <a:ext cx="4054856" cy="194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3DF4-3FF7-4FCB-8A48-0D637CBE5452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4698-34BD-4D81-A9E5-373B5CF50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9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3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•</a:t>
            </a:r>
            <a:r>
              <a:rPr lang="en-US" err="1"/>
              <a:t>Kehitetään</a:t>
            </a:r>
            <a:r>
              <a:rPr lang="en-US"/>
              <a:t> </a:t>
            </a:r>
            <a:r>
              <a:rPr lang="en-US" err="1"/>
              <a:t>toimintaa</a:t>
            </a:r>
            <a:r>
              <a:rPr lang="en-US"/>
              <a:t> ja </a:t>
            </a:r>
            <a:r>
              <a:rPr lang="en-US" err="1"/>
              <a:t>laatua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palautteiden</a:t>
            </a:r>
            <a:r>
              <a:rPr lang="en-US"/>
              <a:t> ja </a:t>
            </a:r>
            <a:r>
              <a:rPr lang="en-US" err="1"/>
              <a:t>asiakkaiden</a:t>
            </a:r>
            <a:r>
              <a:rPr lang="en-US"/>
              <a:t> </a:t>
            </a:r>
            <a:r>
              <a:rPr lang="en-US" err="1"/>
              <a:t>tarpeiden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en-US"/>
              <a:t>.</a:t>
            </a:r>
            <a:endParaRPr lang="fi-FI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03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83D-78DA-4802-A113-D61CACE7BBBD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4" y="5107814"/>
            <a:ext cx="1008855" cy="97522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17" y="6142408"/>
            <a:ext cx="1703672" cy="15457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8763"/>
          <a:stretch/>
        </p:blipFill>
        <p:spPr>
          <a:xfrm>
            <a:off x="8765310" y="276039"/>
            <a:ext cx="3174680" cy="18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6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1F8F-2FA8-41F5-9DB6-D86E31531B02}" type="datetime1">
              <a:rPr lang="fi-FI" smtClean="0"/>
              <a:t>21.6.2022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9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3B1C-C9F0-4C94-AD0B-4A447B4F25D7}" type="datetime1">
              <a:rPr lang="fi-FI" smtClean="0"/>
              <a:t>21.6.2022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68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21.6.2022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BBE-BD63-4E17-8656-DBC60786B39F}" type="datetime1">
              <a:rPr lang="fi-FI" smtClean="0"/>
              <a:t>21.6.2022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 sz="3200"/>
            </a:lvl1pPr>
            <a:lvl2pPr>
              <a:buClr>
                <a:schemeClr val="tx1">
                  <a:lumMod val="60000"/>
                  <a:lumOff val="40000"/>
                </a:schemeClr>
              </a:buClr>
              <a:defRPr sz="2800"/>
            </a:lvl2pPr>
            <a:lvl3pPr>
              <a:buClr>
                <a:schemeClr val="tx1">
                  <a:lumMod val="60000"/>
                  <a:lumOff val="40000"/>
                </a:schemeClr>
              </a:buClr>
              <a:defRPr sz="2400"/>
            </a:lvl3pPr>
            <a:lvl4pPr>
              <a:buClr>
                <a:schemeClr val="tx1">
                  <a:lumMod val="60000"/>
                  <a:lumOff val="40000"/>
                </a:schemeClr>
              </a:buClr>
              <a:defRPr sz="2000"/>
            </a:lvl4pPr>
            <a:lvl5pPr>
              <a:buClr>
                <a:schemeClr val="tx1">
                  <a:lumMod val="60000"/>
                  <a:lumOff val="4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F1FE-16FA-4FA5-83BE-2D3A098BD94A}" type="datetime1">
              <a:rPr lang="fi-FI" smtClean="0"/>
              <a:t>21.6.2022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2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1175-EFBA-4145-BBFB-BCA2CA2072AC}" type="datetime1">
              <a:rPr lang="fi-FI" smtClean="0"/>
              <a:t>21.6.2022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52B9-EBCA-44C1-942B-9C407664B80A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E248D5D-8FEE-497A-A2C5-E99449CA31D1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10D4134-E7CF-4B0A-8EBE-3661B852F728}"/>
              </a:ext>
            </a:extLst>
          </p:cNvPr>
          <p:cNvSpPr/>
          <p:nvPr userDrawn="1"/>
        </p:nvSpPr>
        <p:spPr>
          <a:xfrm>
            <a:off x="0" y="6764336"/>
            <a:ext cx="12192000" cy="1365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3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4.0/deed.f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FE96A-B079-4C88-B384-5CDB4DF5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9BCEC3-FD3B-4E63-AEBB-FFED404E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95382B-65A4-4026-8CE9-6B08E6E1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9D46FD7-1F29-4714-87CD-72421222C410}"/>
              </a:ext>
            </a:extLst>
          </p:cNvPr>
          <p:cNvSpPr/>
          <p:nvPr/>
        </p:nvSpPr>
        <p:spPr>
          <a:xfrm>
            <a:off x="0" y="0"/>
            <a:ext cx="12221866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DE032AEE-F1AF-4123-8905-2C87B910F9F5}"/>
              </a:ext>
            </a:extLst>
          </p:cNvPr>
          <p:cNvSpPr/>
          <p:nvPr/>
        </p:nvSpPr>
        <p:spPr>
          <a:xfrm>
            <a:off x="2506910" y="240664"/>
            <a:ext cx="7086737" cy="6480811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65DA6D-FE1D-4F33-BADD-EEF541F24969}"/>
              </a:ext>
            </a:extLst>
          </p:cNvPr>
          <p:cNvSpPr txBox="1">
            <a:spLocks/>
          </p:cNvSpPr>
          <p:nvPr/>
        </p:nvSpPr>
        <p:spPr>
          <a:xfrm>
            <a:off x="29866" y="1842376"/>
            <a:ext cx="12192000" cy="28527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400">
                <a:cs typeface="Calibri Light"/>
              </a:rPr>
              <a:t>4. Osaamisen hankkiminen </a:t>
            </a:r>
          </a:p>
          <a:p>
            <a:pPr algn="ctr"/>
            <a:r>
              <a:rPr lang="fi-FI" sz="4400">
                <a:cs typeface="Calibri Light"/>
              </a:rPr>
              <a:t>työpaikalla</a:t>
            </a:r>
            <a:endParaRPr lang="fi-FI" sz="4400"/>
          </a:p>
        </p:txBody>
      </p:sp>
      <p:pic>
        <p:nvPicPr>
          <p:cNvPr id="3" name="Kuva 2" descr="Liiketoiminnan kehitys">
            <a:extLst>
              <a:ext uri="{FF2B5EF4-FFF2-40B4-BE49-F238E27FC236}">
                <a16:creationId xmlns:a16="http://schemas.microsoft.com/office/drawing/2014/main" id="{432E2717-CC13-4724-A194-FB50FC38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8700" y="1168400"/>
            <a:ext cx="2980500" cy="2483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106BDCD6-1914-4BFA-BC1C-831583C76B27}"/>
              </a:ext>
            </a:extLst>
          </p:cNvPr>
          <p:cNvSpPr txBox="1">
            <a:spLocks/>
          </p:cNvSpPr>
          <p:nvPr/>
        </p:nvSpPr>
        <p:spPr>
          <a:xfrm>
            <a:off x="0" y="4796920"/>
            <a:ext cx="121920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fi-FI" b="1">
                <a:solidFill>
                  <a:schemeClr val="tx1"/>
                </a:solidFill>
              </a:rPr>
              <a:t>Henkilökohtaistamisen kriteeristö</a:t>
            </a:r>
          </a:p>
          <a:p>
            <a:pPr algn="ctr">
              <a:spcBef>
                <a:spcPts val="200"/>
              </a:spcBef>
            </a:pPr>
            <a:br>
              <a:rPr lang="fi-FI" sz="2000"/>
            </a:br>
            <a:endParaRPr lang="fi-FI" sz="200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558DA8-24D6-40A9-B897-1255589F63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t="23427" r="582" b="20323"/>
          <a:stretch/>
        </p:blipFill>
        <p:spPr>
          <a:xfrm>
            <a:off x="4994258" y="5298029"/>
            <a:ext cx="2203484" cy="12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790271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c) Varmistamme työpaikan edellytykset toimia koulutus- tai oppisopimustyöpaikkana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1067"/>
            <a:ext cx="9607858" cy="12306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r>
              <a:rPr lang="fi-FI" sz="3100" dirty="0">
                <a:ea typeface="+mn-lt"/>
                <a:cs typeface="+mn-lt"/>
              </a:rPr>
              <a:t>Ymmärrämme työpaikan koulutusmahdollisuuksien merkityksen opiskelijan tavoitteiden saavuttamisen ja koulutuksen laadun kannalta.</a:t>
            </a:r>
          </a:p>
          <a:p>
            <a:endParaRPr lang="fi-FI">
              <a:ea typeface="+mn-lt"/>
              <a:cs typeface="+mn-lt"/>
            </a:endParaRPr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C09A82D-458D-438F-AC70-D06320B5A225}"/>
              </a:ext>
            </a:extLst>
          </p:cNvPr>
          <p:cNvSpPr/>
          <p:nvPr/>
        </p:nvSpPr>
        <p:spPr>
          <a:xfrm>
            <a:off x="770466" y="3609816"/>
            <a:ext cx="9675591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Varmistan, että työpaikan edellytykset, toiminta ja työtehtävät soveltuvat tavoitteena olevan osaamisen hankkimiseen ja edistävät opiskelijan oppimista.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Varmistan, että työpaikkaohjaajalla on riittävä ammattitaito, ohjausosaaminen ja motivaatio toimia opiskelijan ohjaajana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Varmistan, että työpaikkaohjaaja saa tarvittavan tuen ohjaamiseen, osaamisen kehittymisen seurantaan ja palautteen antamiseen.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BB3F43E-2588-4E9B-A909-006EA013397A}"/>
              </a:ext>
            </a:extLst>
          </p:cNvPr>
          <p:cNvSpPr txBox="1">
            <a:spLocks/>
          </p:cNvSpPr>
          <p:nvPr/>
        </p:nvSpPr>
        <p:spPr>
          <a:xfrm>
            <a:off x="770466" y="3285066"/>
            <a:ext cx="10515600" cy="2878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59F7723B-8EAF-48C8-84C8-119C20EDC160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38230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790271"/>
          </a:xfrm>
        </p:spPr>
        <p:txBody>
          <a:bodyPr>
            <a:normAutofit fontScale="90000"/>
          </a:bodyPr>
          <a:lstStyle/>
          <a:p>
            <a:r>
              <a:rPr lang="fi-FI" sz="3200"/>
              <a:t>d) Suunnittelemme työelämässä oppimisen jakson yhteistyössä opiskelijan ja työpaikan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1067"/>
            <a:ext cx="9607858" cy="12306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r>
              <a:rPr lang="fi-FI" sz="3100" dirty="0">
                <a:ea typeface="+mn-lt"/>
                <a:cs typeface="+mn-lt"/>
              </a:rPr>
              <a:t>Ymmärrämme, että yhteistyössä laadittava HOKS  tukee opiskelijan tavoitteiden saavuttamista ja sitouttaa työpaikkaa yhteistyöhön.</a:t>
            </a:r>
            <a:endParaRPr lang="fi-FI" dirty="0">
              <a:ea typeface="+mn-lt"/>
              <a:cs typeface="+mn-lt"/>
            </a:endParaRPr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C09A82D-458D-438F-AC70-D06320B5A225}"/>
              </a:ext>
            </a:extLst>
          </p:cNvPr>
          <p:cNvSpPr/>
          <p:nvPr/>
        </p:nvSpPr>
        <p:spPr>
          <a:xfrm>
            <a:off x="770466" y="3609816"/>
            <a:ext cx="9675591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Perehdytän työpaikkaohjaajan </a:t>
            </a:r>
            <a:r>
              <a:rPr lang="fi-FI" sz="2400" err="1"/>
              <a:t>HOKSiin</a:t>
            </a:r>
            <a:r>
              <a:rPr lang="fi-FI" sz="2400"/>
              <a:t>, tutkinnon perusteisiin ja työelämässä oppimisen tavoitteisiin.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Suunnittelen käytännön työtehtävät ja </a:t>
            </a:r>
            <a:r>
              <a:rPr lang="fi-FI" sz="2400" err="1"/>
              <a:t>HOKSin</a:t>
            </a:r>
            <a:r>
              <a:rPr lang="fi-FI" sz="2400"/>
              <a:t> yhdessä työpaikan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Varmistan, että työpaikkaohjaajalla ja opiskelijalla on tiedossa </a:t>
            </a:r>
            <a:r>
              <a:rPr lang="fi-FI" sz="2400" err="1"/>
              <a:t>HOKSiin</a:t>
            </a:r>
            <a:r>
              <a:rPr lang="fi-FI" sz="2400"/>
              <a:t> kirjatut osaamisen hankkimisen tavoitteet ja aikataulut.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Päivitän </a:t>
            </a:r>
            <a:r>
              <a:rPr lang="fi-FI" sz="2400" err="1"/>
              <a:t>HOKSIa</a:t>
            </a:r>
            <a:r>
              <a:rPr lang="fi-FI" sz="2400"/>
              <a:t> yhdessä työpaikan kanssa.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BB3F43E-2588-4E9B-A909-006EA013397A}"/>
              </a:ext>
            </a:extLst>
          </p:cNvPr>
          <p:cNvSpPr txBox="1">
            <a:spLocks/>
          </p:cNvSpPr>
          <p:nvPr/>
        </p:nvSpPr>
        <p:spPr>
          <a:xfrm>
            <a:off x="770466" y="3285066"/>
            <a:ext cx="10515600" cy="2878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673AF3B-B80C-4511-81D1-FE3D9A61A70C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19335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790271"/>
          </a:xfrm>
        </p:spPr>
        <p:txBody>
          <a:bodyPr>
            <a:normAutofit fontScale="90000"/>
          </a:bodyPr>
          <a:lstStyle/>
          <a:p>
            <a:r>
              <a:rPr lang="fi-FI" sz="3200"/>
              <a:t>e) Hallitsemme asiakaslähtöisen koulutus- ja oppisopimusprosessin osaamisen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1066"/>
            <a:ext cx="9607858" cy="17048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fi-FI" sz="2000" dirty="0">
                <a:ea typeface="+mn-lt"/>
                <a:cs typeface="+mn-lt"/>
              </a:rPr>
              <a:t>Varmistamme, että </a:t>
            </a:r>
            <a:r>
              <a:rPr lang="fi-FI" sz="2000" dirty="0" err="1">
                <a:ea typeface="+mn-lt"/>
                <a:cs typeface="+mn-lt"/>
              </a:rPr>
              <a:t>HOKSiin</a:t>
            </a:r>
            <a:r>
              <a:rPr lang="fi-FI" sz="2000" dirty="0">
                <a:ea typeface="+mn-lt"/>
                <a:cs typeface="+mn-lt"/>
              </a:rPr>
              <a:t> suunnitellun osaamisen hankkimisesta työpaikalla sovitaan koulutus- tai oppisopimuksella</a:t>
            </a:r>
            <a:endParaRPr lang="fi-FI" dirty="0"/>
          </a:p>
          <a:p>
            <a:r>
              <a:rPr lang="fi-FI" sz="2000" dirty="0">
                <a:ea typeface="+mn-lt"/>
                <a:cs typeface="+mn-lt"/>
              </a:rPr>
              <a:t>Ymmärrämme koulutus- ja oppisopimuksen erot ja yhtäläisyydet sekä niiden roolin sopimuksena sisältäen mm. työpaikan työturvallisuus- ja vastuukysymykset</a:t>
            </a:r>
          </a:p>
          <a:p>
            <a:pPr>
              <a:buClr>
                <a:srgbClr val="CCCCCC"/>
              </a:buClr>
            </a:pPr>
            <a:r>
              <a:rPr lang="fi-FI" sz="2000" dirty="0">
                <a:ea typeface="+mn-lt"/>
                <a:cs typeface="+mn-lt"/>
              </a:rPr>
              <a:t>Ymmärrämme, että sopimus on opiskelijan ja oppilaitoksen ja työpaikan  oikeusturva</a:t>
            </a:r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C09A82D-458D-438F-AC70-D06320B5A225}"/>
              </a:ext>
            </a:extLst>
          </p:cNvPr>
          <p:cNvSpPr/>
          <p:nvPr/>
        </p:nvSpPr>
        <p:spPr>
          <a:xfrm>
            <a:off x="838199" y="3793345"/>
            <a:ext cx="9675591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Sovellan työelämässä oppimiseen koulutus- tai oppisopimusta asiakaslähtöisesti opiskelijan ja työpaikkojen tarpeen ja mahdollisuuksien mukaan tai niitä yhdistäen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Varmistan, että koulutus- ja oppisopimusten osapuolet ymmärtävät sopimusten sisällön ja merkityksen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Huolehdin, että vastuullisesta työpaikkaohjaajasta, ohjauksen ja tuen tarpeesta ja määrästä sekä yhteydenpidon tavoista ja muista sopimuksessa mainituista seikoista sovitaan yhdessä.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Ymmärrän työsuhteen vaikutuksen oppisopimuksessa ja hallitsen siihen liittyvät hallinnolliset käytännöt muutostilanteissa ja muutosten vaikutukset eri osapuolille.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BB3F43E-2588-4E9B-A909-006EA013397A}"/>
              </a:ext>
            </a:extLst>
          </p:cNvPr>
          <p:cNvSpPr txBox="1">
            <a:spLocks/>
          </p:cNvSpPr>
          <p:nvPr/>
        </p:nvSpPr>
        <p:spPr>
          <a:xfrm>
            <a:off x="761501" y="3465884"/>
            <a:ext cx="10515600" cy="2878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C94AD79-3CD9-450E-B729-4CB247405B71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15374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790271"/>
          </a:xfrm>
        </p:spPr>
        <p:txBody>
          <a:bodyPr>
            <a:normAutofit/>
          </a:bodyPr>
          <a:lstStyle/>
          <a:p>
            <a:r>
              <a:rPr lang="fi-FI" sz="3200" dirty="0"/>
              <a:t>f) Huolehdimme ohjauksesta, yhteydenpidosta ja </a:t>
            </a:r>
            <a:r>
              <a:rPr lang="fi-FI" sz="3200" dirty="0">
                <a:ea typeface="+mj-lt"/>
                <a:cs typeface="+mj-lt"/>
              </a:rPr>
              <a:t>palautteesta </a:t>
            </a:r>
            <a:endParaRPr lang="fi-FI">
              <a:ea typeface="+mj-lt"/>
              <a:cs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6689"/>
            <a:ext cx="9607858" cy="20067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fi-FI" sz="2000">
                <a:ea typeface="+mn-lt"/>
                <a:cs typeface="+mn-lt"/>
              </a:rPr>
              <a:t>Varmistamme, että yhteydenpitoon, ohjaukseen ja palautteeseen liittyvät vastuut ja toimintatavat on sovittu ja osapuolille selvät </a:t>
            </a:r>
            <a:endParaRPr lang="en-US"/>
          </a:p>
          <a:p>
            <a:r>
              <a:rPr lang="fi-FI" sz="2000">
                <a:ea typeface="+mn-lt"/>
                <a:cs typeface="+mn-lt"/>
              </a:rPr>
              <a:t>Ymmärrämme vuorovaikutteisen ohjauksen ja palautteen merkityksen osaamisen hankkimisessa </a:t>
            </a:r>
            <a:endParaRPr lang="fi-FI"/>
          </a:p>
          <a:p>
            <a:r>
              <a:rPr lang="fi-FI" sz="2000">
                <a:ea typeface="+mn-lt"/>
                <a:cs typeface="+mn-lt"/>
              </a:rPr>
              <a:t>Keräämme opiskelija ja työelämäpalautetta ja kehitämme toimintaamme palautteen perusteella</a:t>
            </a:r>
            <a:endParaRPr lang="fi-FI"/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C09A82D-458D-438F-AC70-D06320B5A225}"/>
              </a:ext>
            </a:extLst>
          </p:cNvPr>
          <p:cNvSpPr/>
          <p:nvPr/>
        </p:nvSpPr>
        <p:spPr>
          <a:xfrm>
            <a:off x="838199" y="4393273"/>
            <a:ext cx="9646837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Varmistan, että työpaikkaohjaaja saa tarvittavan tuen ohjaamiseen, osaamisen kehittymisen seurantaan ja palautteen antamiseen.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Ohjaan opiskelijaa vuorovaikutteiseen yhteistyöhän ja kehittävän  palautteen antamiseen ja vastaanottamiseen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Kannustan osapuolia antamaan palautetta </a:t>
            </a:r>
            <a:r>
              <a:rPr lang="fi-FI" sz="2000" dirty="0" err="1"/>
              <a:t>opieklija</a:t>
            </a:r>
            <a:r>
              <a:rPr lang="fi-FI" sz="2000" dirty="0"/>
              <a:t>- ja työelämäpalautejärjestelmien kautta.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BB3F43E-2588-4E9B-A909-006EA013397A}"/>
              </a:ext>
            </a:extLst>
          </p:cNvPr>
          <p:cNvSpPr txBox="1">
            <a:spLocks/>
          </p:cNvSpPr>
          <p:nvPr/>
        </p:nvSpPr>
        <p:spPr>
          <a:xfrm>
            <a:off x="830774" y="3985429"/>
            <a:ext cx="10515600" cy="2878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ADD0130-92AB-403C-9CF5-B6E0EBDF6236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29807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790271"/>
          </a:xfrm>
        </p:spPr>
        <p:txBody>
          <a:bodyPr>
            <a:normAutofit/>
          </a:bodyPr>
          <a:lstStyle/>
          <a:p>
            <a:r>
              <a:rPr lang="fi-FI" sz="3200" dirty="0"/>
              <a:t>g) Opettaja arjen kumppanuuden rakentajana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5666"/>
            <a:ext cx="7979336" cy="18165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>
                <a:ea typeface="+mn-lt"/>
                <a:cs typeface="+mn-lt"/>
              </a:rPr>
              <a:t>Kehitämme toimintatapoja, joilla voimme hyödyntää työpaikkakäyntejä asiakaskuunteluna.</a:t>
            </a:r>
            <a:endParaRPr lang="fi-FI" sz="2000">
              <a:ea typeface="+mn-lt"/>
              <a:cs typeface="+mn-lt"/>
            </a:endParaRPr>
          </a:p>
          <a:p>
            <a:pPr>
              <a:buClr>
                <a:srgbClr val="CCCCCC"/>
              </a:buClr>
            </a:pPr>
            <a:r>
              <a:rPr lang="fi-FI" sz="2000" dirty="0">
                <a:ea typeface="+mn-lt"/>
                <a:cs typeface="+mn-lt"/>
              </a:rPr>
              <a:t>Ymmärrämme, että henkilökohtaistamisen toimintatavoilla rakennamme asiakkaiden kanssa arjen kumppanuutta </a:t>
            </a:r>
            <a:endParaRPr lang="fi-FI"/>
          </a:p>
          <a:p>
            <a:pPr>
              <a:buClr>
                <a:srgbClr val="CCCCCC"/>
              </a:buClr>
            </a:pPr>
            <a:r>
              <a:rPr lang="fi-FI" sz="2000" dirty="0">
                <a:ea typeface="+mn-lt"/>
                <a:cs typeface="+mn-lt"/>
              </a:rPr>
              <a:t>Huomioin yhteistyössä vastavuoroisen kumppanuuden periaatteet. </a:t>
            </a:r>
            <a:endParaRPr lang="fi-FI" dirty="0"/>
          </a:p>
          <a:p>
            <a:pPr>
              <a:buClr>
                <a:srgbClr val="CCCCCC"/>
              </a:buClr>
            </a:pPr>
            <a:endParaRPr lang="fi-FI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2000">
              <a:ea typeface="+mn-lt"/>
              <a:cs typeface="+mn-lt"/>
            </a:endParaRPr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C09A82D-458D-438F-AC70-D06320B5A225}"/>
              </a:ext>
            </a:extLst>
          </p:cNvPr>
          <p:cNvSpPr/>
          <p:nvPr/>
        </p:nvSpPr>
        <p:spPr>
          <a:xfrm>
            <a:off x="838199" y="4013027"/>
            <a:ext cx="8258736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Hyödynnän työpaikkakäyntejä mahdollisuutena kuunnella työpaikan koulutustarpeita ja saada palautetta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Vien eteenpäin saadut palautteet ja asiakastarpeet oppilaitoksessamme.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Rakennan omassa roolissani arjen kumppanuutta oppilaitoksen ja työelämän välillä  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BB3F43E-2588-4E9B-A909-006EA013397A}"/>
              </a:ext>
            </a:extLst>
          </p:cNvPr>
          <p:cNvSpPr txBox="1">
            <a:spLocks/>
          </p:cNvSpPr>
          <p:nvPr/>
        </p:nvSpPr>
        <p:spPr>
          <a:xfrm>
            <a:off x="748801" y="3724875"/>
            <a:ext cx="10515600" cy="2878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E941103-375F-40C3-8E22-FAC898FDC2D3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27693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69BBF-2E9B-433B-A886-544DFEA1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30"/>
            <a:ext cx="10515600" cy="739132"/>
          </a:xfrm>
        </p:spPr>
        <p:txBody>
          <a:bodyPr/>
          <a:lstStyle/>
          <a:p>
            <a:r>
              <a:rPr lang="fi-FI"/>
              <a:t> Henkilökohtaistamisen kriteeristö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76E508-8B25-4478-935E-8C02F06A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6DAD-9BD2-4586-9140-E6BC4BC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E05734-5501-469E-BF18-378D404C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685" y="6328350"/>
            <a:ext cx="2743200" cy="365125"/>
          </a:xfrm>
        </p:spPr>
        <p:txBody>
          <a:bodyPr/>
          <a:lstStyle/>
          <a:p>
            <a:fld id="{A2B183F7-DA28-4A9B-83C3-319E9ABEFFCE}" type="slidenum">
              <a:rPr lang="fi-FI" dirty="0" smtClean="0"/>
              <a:t>15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AF17E7E-FB90-4257-88C8-2C6A6FB49548}"/>
              </a:ext>
            </a:extLst>
          </p:cNvPr>
          <p:cNvSpPr/>
          <p:nvPr/>
        </p:nvSpPr>
        <p:spPr>
          <a:xfrm>
            <a:off x="5400600" y="2051220"/>
            <a:ext cx="2001211" cy="2102628"/>
          </a:xfrm>
          <a:prstGeom prst="ellipse">
            <a:avLst/>
          </a:prstGeom>
          <a:solidFill>
            <a:srgbClr val="889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4106D03B-7AD3-44E5-ABD2-57A5E60CF5AC}"/>
              </a:ext>
            </a:extLst>
          </p:cNvPr>
          <p:cNvSpPr/>
          <p:nvPr/>
        </p:nvSpPr>
        <p:spPr>
          <a:xfrm>
            <a:off x="4010547" y="2048039"/>
            <a:ext cx="2001211" cy="2102628"/>
          </a:xfrm>
          <a:prstGeom prst="ellipse">
            <a:avLst/>
          </a:prstGeom>
          <a:solidFill>
            <a:srgbClr val="4472C4">
              <a:alpha val="4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6A33C41-8E09-4B21-8BF3-F30027D85CBD}"/>
              </a:ext>
            </a:extLst>
          </p:cNvPr>
          <p:cNvSpPr/>
          <p:nvPr/>
        </p:nvSpPr>
        <p:spPr>
          <a:xfrm>
            <a:off x="3581400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DEF9152-7DF7-4470-8CCF-02958F183B6D}"/>
              </a:ext>
            </a:extLst>
          </p:cNvPr>
          <p:cNvSpPr/>
          <p:nvPr/>
        </p:nvSpPr>
        <p:spPr>
          <a:xfrm>
            <a:off x="4638153" y="4214585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A2B9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7FA3B9C-7AE4-4507-A615-687E75A0E21B}"/>
              </a:ext>
            </a:extLst>
          </p:cNvPr>
          <p:cNvSpPr/>
          <p:nvPr/>
        </p:nvSpPr>
        <p:spPr>
          <a:xfrm>
            <a:off x="5838096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Sydän">
            <a:extLst>
              <a:ext uri="{FF2B5EF4-FFF2-40B4-BE49-F238E27FC236}">
                <a16:creationId xmlns:a16="http://schemas.microsoft.com/office/drawing/2014/main" id="{48AFC2FF-BD94-4220-B046-9DB7CD5A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6" y="4168453"/>
            <a:ext cx="703092" cy="703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hdeyleisö">
            <a:extLst>
              <a:ext uri="{FF2B5EF4-FFF2-40B4-BE49-F238E27FC236}">
                <a16:creationId xmlns:a16="http://schemas.microsoft.com/office/drawing/2014/main" id="{FEF7FF0F-AB78-453E-8545-1390D5F7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22" y="4973817"/>
            <a:ext cx="853690" cy="853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skustele">
            <a:extLst>
              <a:ext uri="{FF2B5EF4-FFF2-40B4-BE49-F238E27FC236}">
                <a16:creationId xmlns:a16="http://schemas.microsoft.com/office/drawing/2014/main" id="{DB50B3E2-F4F0-40B7-80D7-C67C6508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4" y="2363425"/>
            <a:ext cx="810983" cy="810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iketoiminnan kehitys">
            <a:extLst>
              <a:ext uri="{FF2B5EF4-FFF2-40B4-BE49-F238E27FC236}">
                <a16:creationId xmlns:a16="http://schemas.microsoft.com/office/drawing/2014/main" id="{ACB2A5F7-8753-46F6-A50E-F8E8333F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3" y="4133004"/>
            <a:ext cx="830203" cy="830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lmistujaislakki">
            <a:extLst>
              <a:ext uri="{FF2B5EF4-FFF2-40B4-BE49-F238E27FC236}">
                <a16:creationId xmlns:a16="http://schemas.microsoft.com/office/drawing/2014/main" id="{5ACF5356-67B4-4B9D-A3AD-A4C4DFD6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85" y="2302636"/>
            <a:ext cx="943461" cy="943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A3A9EB5-89A0-4574-8766-8574642A44A7}"/>
              </a:ext>
            </a:extLst>
          </p:cNvPr>
          <p:cNvSpPr/>
          <p:nvPr/>
        </p:nvSpPr>
        <p:spPr>
          <a:xfrm>
            <a:off x="8330311" y="415066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</a:p>
        </p:txBody>
      </p:sp>
      <p:sp>
        <p:nvSpPr>
          <p:cNvPr id="3" name="Kuvaselite: Viiva 2">
            <a:extLst>
              <a:ext uri="{FF2B5EF4-FFF2-40B4-BE49-F238E27FC236}">
                <a16:creationId xmlns:a16="http://schemas.microsoft.com/office/drawing/2014/main" id="{D68ABC17-FE37-4DC2-96A2-2A81687FCC14}"/>
              </a:ext>
            </a:extLst>
          </p:cNvPr>
          <p:cNvSpPr/>
          <p:nvPr/>
        </p:nvSpPr>
        <p:spPr>
          <a:xfrm>
            <a:off x="8451498" y="2391374"/>
            <a:ext cx="3263715" cy="812479"/>
          </a:xfrm>
          <a:prstGeom prst="borderCallout1">
            <a:avLst>
              <a:gd name="adj1" fmla="val 44255"/>
              <a:gd name="adj2" fmla="val -577"/>
              <a:gd name="adj3" fmla="val 46009"/>
              <a:gd name="adj4" fmla="val -36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1. HENKILÖKOHTAISTAMISEN DIALOGISUUS JA VAIKUTTAVUUS</a:t>
            </a:r>
          </a:p>
        </p:txBody>
      </p:sp>
      <p:sp>
        <p:nvSpPr>
          <p:cNvPr id="22" name="Kuvaselite: Viiva 21">
            <a:extLst>
              <a:ext uri="{FF2B5EF4-FFF2-40B4-BE49-F238E27FC236}">
                <a16:creationId xmlns:a16="http://schemas.microsoft.com/office/drawing/2014/main" id="{67BF0B64-FA7C-4C49-A987-AECC9732A2EB}"/>
              </a:ext>
            </a:extLst>
          </p:cNvPr>
          <p:cNvSpPr/>
          <p:nvPr/>
        </p:nvSpPr>
        <p:spPr>
          <a:xfrm>
            <a:off x="8330311" y="3851962"/>
            <a:ext cx="3361781" cy="696144"/>
          </a:xfrm>
          <a:prstGeom prst="borderCallout1">
            <a:avLst>
              <a:gd name="adj1" fmla="val 51907"/>
              <a:gd name="adj2" fmla="val -675"/>
              <a:gd name="adj3" fmla="val 54278"/>
              <a:gd name="adj4" fmla="val -20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2. OPISKELIJAN HYVINVOINTI JA OPISKELUILMAPIIRI</a:t>
            </a:r>
          </a:p>
        </p:txBody>
      </p:sp>
      <p:sp>
        <p:nvSpPr>
          <p:cNvPr id="23" name="Kuvaselite: Viiva 22">
            <a:extLst>
              <a:ext uri="{FF2B5EF4-FFF2-40B4-BE49-F238E27FC236}">
                <a16:creationId xmlns:a16="http://schemas.microsoft.com/office/drawing/2014/main" id="{19BEEDF4-74D6-44EB-9E76-DBBE75FAA879}"/>
              </a:ext>
            </a:extLst>
          </p:cNvPr>
          <p:cNvSpPr/>
          <p:nvPr/>
        </p:nvSpPr>
        <p:spPr>
          <a:xfrm>
            <a:off x="111470" y="5587825"/>
            <a:ext cx="3361781" cy="696144"/>
          </a:xfrm>
          <a:prstGeom prst="borderCallout1">
            <a:avLst>
              <a:gd name="adj1" fmla="val 35329"/>
              <a:gd name="adj2" fmla="val 99674"/>
              <a:gd name="adj3" fmla="val 33145"/>
              <a:gd name="adj4" fmla="val 1389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/>
              <a:t>3. OPETTAJAN TIEDOT JA TAIDOT </a:t>
            </a:r>
            <a:r>
              <a:rPr lang="fi-FI" dirty="0"/>
              <a:t>HENKILÖKOHTAISTAMISESSA</a:t>
            </a:r>
          </a:p>
        </p:txBody>
      </p:sp>
      <p:sp>
        <p:nvSpPr>
          <p:cNvPr id="24" name="Kuvaselite: Viiva 23">
            <a:extLst>
              <a:ext uri="{FF2B5EF4-FFF2-40B4-BE49-F238E27FC236}">
                <a16:creationId xmlns:a16="http://schemas.microsoft.com/office/drawing/2014/main" id="{56AB31BB-F31F-49AB-8CFE-F23D1A2E5A14}"/>
              </a:ext>
            </a:extLst>
          </p:cNvPr>
          <p:cNvSpPr/>
          <p:nvPr/>
        </p:nvSpPr>
        <p:spPr>
          <a:xfrm>
            <a:off x="91876" y="3639189"/>
            <a:ext cx="3361781" cy="696144"/>
          </a:xfrm>
          <a:prstGeom prst="borderCallout1">
            <a:avLst>
              <a:gd name="adj1" fmla="val 44256"/>
              <a:gd name="adj2" fmla="val 99938"/>
              <a:gd name="adj3" fmla="val 42314"/>
              <a:gd name="adj4" fmla="val 1081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4. OSAAMISEN HANKKIMINEN </a:t>
            </a:r>
          </a:p>
          <a:p>
            <a:r>
              <a:rPr lang="fi-FI"/>
              <a:t>TYÖPAIKALLA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sp>
        <p:nvSpPr>
          <p:cNvPr id="26" name="Kuvaselite: Viiva 25">
            <a:extLst>
              <a:ext uri="{FF2B5EF4-FFF2-40B4-BE49-F238E27FC236}">
                <a16:creationId xmlns:a16="http://schemas.microsoft.com/office/drawing/2014/main" id="{E1912F5E-45BC-4D14-8115-EBAAD25482DB}"/>
              </a:ext>
            </a:extLst>
          </p:cNvPr>
          <p:cNvSpPr/>
          <p:nvPr/>
        </p:nvSpPr>
        <p:spPr>
          <a:xfrm>
            <a:off x="210821" y="2039870"/>
            <a:ext cx="3361781" cy="696144"/>
          </a:xfrm>
          <a:prstGeom prst="borderCallout1">
            <a:avLst>
              <a:gd name="adj1" fmla="val 60470"/>
              <a:gd name="adj2" fmla="val 99350"/>
              <a:gd name="adj3" fmla="val 56388"/>
              <a:gd name="adj4" fmla="val 1285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5. NÄYTTÖ JA </a:t>
            </a:r>
          </a:p>
          <a:p>
            <a:r>
              <a:rPr lang="fi-FI"/>
              <a:t>OSAAMISEN ARVIOINTI 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6C8CCD8-2D17-403B-9A08-145150B6B1E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9850283" y="241548"/>
            <a:ext cx="2092582" cy="1282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5C9FB00-87FF-4387-80A7-39E7AF76866D}"/>
              </a:ext>
            </a:extLst>
          </p:cNvPr>
          <p:cNvSpPr/>
          <p:nvPr/>
        </p:nvSpPr>
        <p:spPr>
          <a:xfrm>
            <a:off x="5347092" y="3639189"/>
            <a:ext cx="748907" cy="79445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selite: Viiva 24">
            <a:extLst>
              <a:ext uri="{FF2B5EF4-FFF2-40B4-BE49-F238E27FC236}">
                <a16:creationId xmlns:a16="http://schemas.microsoft.com/office/drawing/2014/main" id="{2B2774B6-5885-4A6C-AAD1-BCB646AE4D9B}"/>
              </a:ext>
            </a:extLst>
          </p:cNvPr>
          <p:cNvSpPr/>
          <p:nvPr/>
        </p:nvSpPr>
        <p:spPr>
          <a:xfrm>
            <a:off x="3581400" y="1166128"/>
            <a:ext cx="4257907" cy="585499"/>
          </a:xfrm>
          <a:prstGeom prst="borderCallout1">
            <a:avLst>
              <a:gd name="adj1" fmla="val 85746"/>
              <a:gd name="adj2" fmla="val 49891"/>
              <a:gd name="adj3" fmla="val 483003"/>
              <a:gd name="adj4" fmla="val 495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1"/>
                </a:solidFill>
              </a:rPr>
              <a:t>HENKILÖKOHTAISTAMINEN</a:t>
            </a:r>
            <a:endParaRPr lang="fi-FI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B2BAB-8D16-4A14-A9DC-D5777E9C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7B82E8-E264-4DE0-B35A-AEFE6A1D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061654-0CB7-4D8F-A9D3-F1F0BDE9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dirty="0" smtClean="0"/>
              <a:t>16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B73872-F94F-4DAF-8E07-A199ABAF8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03" y="700300"/>
            <a:ext cx="1734393" cy="16765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5E5DB54-06E5-4F4D-B6E6-98AE36F61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66" y="2758865"/>
            <a:ext cx="4024333" cy="3651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03821D9-299E-49F1-B6F4-938E0738B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43" y="3429000"/>
            <a:ext cx="3670958" cy="29367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474C75A-C5ED-4F8F-BC7F-BF581993C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20" y="3505975"/>
            <a:ext cx="3670959" cy="293676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B48ABAE-D485-4428-9D9A-172A9B27650A}"/>
              </a:ext>
            </a:extLst>
          </p:cNvPr>
          <p:cNvSpPr/>
          <p:nvPr/>
        </p:nvSpPr>
        <p:spPr>
          <a:xfrm>
            <a:off x="7942117" y="6352143"/>
            <a:ext cx="15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  <a:r>
              <a:rPr lang="fi-FI">
                <a:hlinkClick r:id="rId6"/>
              </a:rPr>
              <a:t>CC BY-NC 4.0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1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48A67C-B744-4D19-BA43-E5361E83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7846B9A-3998-48A2-9DE7-6D0D91044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 t="1701" r="443" b="12499"/>
          <a:stretch/>
        </p:blipFill>
        <p:spPr>
          <a:xfrm>
            <a:off x="-195943" y="-56556"/>
            <a:ext cx="12387943" cy="7042341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5E1C35-78D5-4685-8A51-BF4DF02B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1F0D0B-01FB-4992-924F-CF834CE8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68FE15-F081-46B0-A103-670A759D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2</a:t>
            </a:fld>
            <a:endParaRPr lang="fi-FI"/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066CA118-0117-475B-BEB8-3BAAF95A627A}"/>
              </a:ext>
            </a:extLst>
          </p:cNvPr>
          <p:cNvSpPr/>
          <p:nvPr/>
        </p:nvSpPr>
        <p:spPr>
          <a:xfrm>
            <a:off x="1162227" y="4622308"/>
            <a:ext cx="3046187" cy="1681089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latin typeface="Franklin Gothic Demi"/>
              </a:rPr>
              <a:t>Mikäs </a:t>
            </a:r>
            <a:r>
              <a:rPr lang="fi-FI" sz="2400" dirty="0" err="1">
                <a:latin typeface="Franklin Gothic Demi"/>
              </a:rPr>
              <a:t>tää</a:t>
            </a:r>
            <a:r>
              <a:rPr lang="fi-FI" sz="2400" dirty="0">
                <a:latin typeface="Franklin Gothic Demi"/>
              </a:rPr>
              <a:t> nyt on? </a:t>
            </a: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DC7E233B-0FD2-0DDC-814F-B95FEF939827}"/>
              </a:ext>
            </a:extLst>
          </p:cNvPr>
          <p:cNvSpPr/>
          <p:nvPr/>
        </p:nvSpPr>
        <p:spPr>
          <a:xfrm>
            <a:off x="-3996" y="2540416"/>
            <a:ext cx="3171938" cy="1699232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latin typeface="+mj-lt"/>
                <a:ea typeface="+mn-lt"/>
                <a:cs typeface="+mn-lt"/>
              </a:rPr>
              <a:t>Eiks</a:t>
            </a:r>
            <a:r>
              <a:rPr lang="fi-FI" sz="2000" dirty="0">
                <a:latin typeface="+mj-lt"/>
                <a:ea typeface="+mn-lt"/>
                <a:cs typeface="+mn-lt"/>
              </a:rPr>
              <a:t> </a:t>
            </a:r>
            <a:r>
              <a:rPr lang="fi-FI" sz="2000" dirty="0" err="1">
                <a:latin typeface="+mj-lt"/>
                <a:ea typeface="+mn-lt"/>
                <a:cs typeface="+mn-lt"/>
              </a:rPr>
              <a:t>nää</a:t>
            </a:r>
            <a:r>
              <a:rPr lang="fi-FI" sz="2000" dirty="0">
                <a:latin typeface="+mj-lt"/>
                <a:ea typeface="+mn-lt"/>
                <a:cs typeface="+mn-lt"/>
              </a:rPr>
              <a:t> hommat toimi jo meillä?</a:t>
            </a:r>
            <a:r>
              <a:rPr lang="fi-FI" sz="1600" dirty="0">
                <a:latin typeface="+mj-lt"/>
              </a:rPr>
              <a:t> </a:t>
            </a:r>
            <a:endParaRPr lang="fi-FI" dirty="0">
              <a:latin typeface="+mj-lt"/>
            </a:endParaRP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311F4B6C-5910-2FF8-B7B9-4FE5CF2EA05C}"/>
              </a:ext>
            </a:extLst>
          </p:cNvPr>
          <p:cNvSpPr/>
          <p:nvPr/>
        </p:nvSpPr>
        <p:spPr>
          <a:xfrm>
            <a:off x="3702774" y="2067947"/>
            <a:ext cx="2979062" cy="2423810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 err="1">
                <a:latin typeface="+mj-lt"/>
                <a:ea typeface="+mn-lt"/>
                <a:cs typeface="+mn-lt"/>
              </a:rPr>
              <a:t>Voisko</a:t>
            </a:r>
            <a:r>
              <a:rPr lang="fi-FI" dirty="0">
                <a:latin typeface="+mj-lt"/>
                <a:ea typeface="+mn-lt"/>
                <a:cs typeface="+mn-lt"/>
              </a:rPr>
              <a:t> tämän lukea ihan itsekseen </a:t>
            </a:r>
          </a:p>
          <a:p>
            <a:pPr algn="ctr"/>
            <a:r>
              <a:rPr lang="fi-FI" dirty="0">
                <a:latin typeface="+mj-lt"/>
                <a:ea typeface="+mn-lt"/>
                <a:cs typeface="+mn-lt"/>
              </a:rPr>
              <a:t>sopivan ajan tullen?</a:t>
            </a:r>
            <a:endParaRPr lang="fi-FI" sz="2000" dirty="0"/>
          </a:p>
        </p:txBody>
      </p:sp>
      <p:sp>
        <p:nvSpPr>
          <p:cNvPr id="3" name="Puhekupla: Suorakulmio 2">
            <a:extLst>
              <a:ext uri="{FF2B5EF4-FFF2-40B4-BE49-F238E27FC236}">
                <a16:creationId xmlns:a16="http://schemas.microsoft.com/office/drawing/2014/main" id="{B9938BAA-6FBA-4239-AA70-FD43E1C47F94}"/>
              </a:ext>
            </a:extLst>
          </p:cNvPr>
          <p:cNvSpPr/>
          <p:nvPr/>
        </p:nvSpPr>
        <p:spPr>
          <a:xfrm>
            <a:off x="-478971" y="6456134"/>
            <a:ext cx="45719" cy="457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uhekupla: Suorakulmio 11">
            <a:extLst>
              <a:ext uri="{FF2B5EF4-FFF2-40B4-BE49-F238E27FC236}">
                <a16:creationId xmlns:a16="http://schemas.microsoft.com/office/drawing/2014/main" id="{16D2248E-E44A-48C9-928F-D1212DE38C4F}"/>
              </a:ext>
            </a:extLst>
          </p:cNvPr>
          <p:cNvSpPr/>
          <p:nvPr/>
        </p:nvSpPr>
        <p:spPr>
          <a:xfrm>
            <a:off x="1221171" y="173302"/>
            <a:ext cx="3893541" cy="1764094"/>
          </a:xfrm>
          <a:prstGeom prst="wedge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 err="1">
                <a:solidFill>
                  <a:schemeClr val="accent1"/>
                </a:solidFill>
                <a:latin typeface="Franklin Gothic Demi"/>
                <a:ea typeface="+mn-lt"/>
                <a:cs typeface="+mn-lt"/>
              </a:rPr>
              <a:t>Pitäiskö</a:t>
            </a:r>
            <a:r>
              <a:rPr lang="fi-FI" sz="2400" dirty="0">
                <a:solidFill>
                  <a:schemeClr val="accent1"/>
                </a:solidFill>
                <a:latin typeface="Franklin Gothic Demi"/>
                <a:ea typeface="+mn-lt"/>
                <a:cs typeface="+mn-lt"/>
              </a:rPr>
              <a:t> meidän yhdessä tutkailla </a:t>
            </a:r>
          </a:p>
          <a:p>
            <a:pPr algn="ctr"/>
            <a:r>
              <a:rPr lang="fi-FI" sz="2400" dirty="0">
                <a:solidFill>
                  <a:schemeClr val="accent1"/>
                </a:solidFill>
                <a:latin typeface="Franklin Gothic Demi"/>
                <a:ea typeface="+mn-lt"/>
                <a:cs typeface="+mn-lt"/>
              </a:rPr>
              <a:t>tätä tiimissä?</a:t>
            </a:r>
            <a:endParaRPr lang="fi-FI" b="1" dirty="0">
              <a:solidFill>
                <a:schemeClr val="accent1"/>
              </a:solidFill>
              <a:latin typeface="Franklin Gothic Demi"/>
            </a:endParaRPr>
          </a:p>
        </p:txBody>
      </p:sp>
      <p:sp>
        <p:nvSpPr>
          <p:cNvPr id="10" name="Ajatuskupla: Pilvi 9">
            <a:extLst>
              <a:ext uri="{FF2B5EF4-FFF2-40B4-BE49-F238E27FC236}">
                <a16:creationId xmlns:a16="http://schemas.microsoft.com/office/drawing/2014/main" id="{104D5D7C-FC49-4218-87FF-46BE50C29B42}"/>
              </a:ext>
            </a:extLst>
          </p:cNvPr>
          <p:cNvSpPr/>
          <p:nvPr/>
        </p:nvSpPr>
        <p:spPr>
          <a:xfrm>
            <a:off x="4789172" y="4790377"/>
            <a:ext cx="3194415" cy="1665757"/>
          </a:xfrm>
          <a:prstGeom prst="cloud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fi-FI" sz="1400" dirty="0">
              <a:ea typeface="+mn-lt"/>
              <a:cs typeface="+mn-lt"/>
            </a:endParaRPr>
          </a:p>
          <a:p>
            <a:pPr algn="ctr"/>
            <a:r>
              <a:rPr lang="fi-FI" sz="1600" dirty="0" err="1">
                <a:ea typeface="+mn-lt"/>
                <a:cs typeface="+mn-lt"/>
              </a:rPr>
              <a:t>Eikse</a:t>
            </a:r>
            <a:r>
              <a:rPr lang="fi-FI" sz="1600" dirty="0">
                <a:ea typeface="+mn-lt"/>
                <a:cs typeface="+mn-lt"/>
              </a:rPr>
              <a:t> riitä, että hoidan itse </a:t>
            </a:r>
          </a:p>
          <a:p>
            <a:pPr algn="ctr"/>
            <a:r>
              <a:rPr lang="fi-FI" sz="1600" dirty="0">
                <a:ea typeface="+mn-lt"/>
                <a:cs typeface="+mn-lt"/>
              </a:rPr>
              <a:t>hommani hyvin?</a:t>
            </a:r>
            <a:endParaRPr lang="en-US" sz="2000" dirty="0">
              <a:ea typeface="+mn-lt"/>
              <a:cs typeface="+mn-lt"/>
            </a:endParaRPr>
          </a:p>
          <a:p>
            <a:pPr algn="ctr"/>
            <a:endParaRPr lang="fi-FI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0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9BCBAC-AE38-4D95-AEB3-A20E3218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Tavoittemme</a:t>
            </a:r>
            <a:r>
              <a:rPr lang="fi-FI"/>
              <a:t> on yhdenvertaisuus henkilökohtaistamisessa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3E309-C50F-4ED7-B920-DDEEB3A8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644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200"/>
              <a:t>Kriteeristö on työkalu, jonka avulla voimme</a:t>
            </a:r>
          </a:p>
          <a:p>
            <a:pPr lvl="1"/>
            <a:r>
              <a:rPr lang="fi-FI" sz="2200"/>
              <a:t>Rakentaa yhteistä ymmärrystä ja tasalaatuisia toimintatapoja </a:t>
            </a:r>
          </a:p>
          <a:p>
            <a:pPr lvl="1"/>
            <a:r>
              <a:rPr lang="fi-FI" sz="2200"/>
              <a:t>Asettaa arjen laatutavoitteita yhdessä</a:t>
            </a:r>
          </a:p>
          <a:p>
            <a:pPr lvl="1"/>
            <a:r>
              <a:rPr lang="fi-FI" sz="2200"/>
              <a:t>Käydä yhteistä keskustelua siitä, miten ymmärrämme henkilökohtaistamisen laadun   </a:t>
            </a:r>
          </a:p>
          <a:p>
            <a:r>
              <a:rPr lang="fi-FI" sz="2200"/>
              <a:t>Kriteeristö on konkreettinen väline henkilökohtaistamisen laadun jatkuvaa parantamiseen johdolle, esihenkilöille, laatuhenkilöstölle vertaisvalmentajille ja opettajatiimeille.</a:t>
            </a:r>
            <a:br>
              <a:rPr lang="fi-FI" sz="2200"/>
            </a:br>
            <a:br>
              <a:rPr lang="fi-FI"/>
            </a:b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442491-085C-473A-AA92-2BDF3E3D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2AB562-15C2-4C44-86DD-4993CD3C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904BCE-DF94-4194-929F-3A06E86E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B212D15E-62AB-43D7-8776-768276E34663}"/>
              </a:ext>
            </a:extLst>
          </p:cNvPr>
          <p:cNvGraphicFramePr/>
          <p:nvPr/>
        </p:nvGraphicFramePr>
        <p:xfrm>
          <a:off x="5740400" y="443443"/>
          <a:ext cx="6238240" cy="584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0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i 10">
            <a:extLst>
              <a:ext uri="{FF2B5EF4-FFF2-40B4-BE49-F238E27FC236}">
                <a16:creationId xmlns:a16="http://schemas.microsoft.com/office/drawing/2014/main" id="{2DEF9152-7DF7-4470-8CCF-02958F183B6D}"/>
              </a:ext>
            </a:extLst>
          </p:cNvPr>
          <p:cNvSpPr/>
          <p:nvPr/>
        </p:nvSpPr>
        <p:spPr>
          <a:xfrm>
            <a:off x="4638153" y="4214585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A2B9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969BBF-2E9B-433B-A886-544DFEA1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30"/>
            <a:ext cx="10515600" cy="739132"/>
          </a:xfrm>
        </p:spPr>
        <p:txBody>
          <a:bodyPr>
            <a:normAutofit/>
          </a:bodyPr>
          <a:lstStyle/>
          <a:p>
            <a:r>
              <a:rPr lang="fi-FI" sz="4000"/>
              <a:t>Henkilökohtaistamisen kriteeristön teemat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76E508-8B25-4478-935E-8C02F06A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6DAD-9BD2-4586-9140-E6BC4BC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E05734-5501-469E-BF18-378D404C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685" y="6328350"/>
            <a:ext cx="2743200" cy="365125"/>
          </a:xfrm>
        </p:spPr>
        <p:txBody>
          <a:bodyPr/>
          <a:lstStyle/>
          <a:p>
            <a:fld id="{A2B183F7-DA28-4A9B-83C3-319E9ABEFFCE}" type="slidenum">
              <a:rPr lang="fi-FI" dirty="0" smtClean="0"/>
              <a:t>4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AF17E7E-FB90-4257-88C8-2C6A6FB49548}"/>
              </a:ext>
            </a:extLst>
          </p:cNvPr>
          <p:cNvSpPr/>
          <p:nvPr/>
        </p:nvSpPr>
        <p:spPr>
          <a:xfrm>
            <a:off x="5400600" y="2051220"/>
            <a:ext cx="2001211" cy="2102628"/>
          </a:xfrm>
          <a:prstGeom prst="ellipse">
            <a:avLst/>
          </a:prstGeom>
          <a:solidFill>
            <a:srgbClr val="889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4106D03B-7AD3-44E5-ABD2-57A5E60CF5AC}"/>
              </a:ext>
            </a:extLst>
          </p:cNvPr>
          <p:cNvSpPr/>
          <p:nvPr/>
        </p:nvSpPr>
        <p:spPr>
          <a:xfrm>
            <a:off x="4010547" y="2048039"/>
            <a:ext cx="2001211" cy="2102628"/>
          </a:xfrm>
          <a:prstGeom prst="ellipse">
            <a:avLst/>
          </a:prstGeom>
          <a:solidFill>
            <a:srgbClr val="4472C4">
              <a:alpha val="4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6A33C41-8E09-4B21-8BF3-F30027D85CBD}"/>
              </a:ext>
            </a:extLst>
          </p:cNvPr>
          <p:cNvSpPr/>
          <p:nvPr/>
        </p:nvSpPr>
        <p:spPr>
          <a:xfrm>
            <a:off x="3581400" y="3305713"/>
            <a:ext cx="2001211" cy="2102628"/>
          </a:xfrm>
          <a:prstGeom prst="ellipse">
            <a:avLst/>
          </a:prstGeom>
          <a:solidFill>
            <a:srgbClr val="4472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7FA3B9C-7AE4-4507-A615-687E75A0E21B}"/>
              </a:ext>
            </a:extLst>
          </p:cNvPr>
          <p:cNvSpPr/>
          <p:nvPr/>
        </p:nvSpPr>
        <p:spPr>
          <a:xfrm>
            <a:off x="5838096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Sydän">
            <a:extLst>
              <a:ext uri="{FF2B5EF4-FFF2-40B4-BE49-F238E27FC236}">
                <a16:creationId xmlns:a16="http://schemas.microsoft.com/office/drawing/2014/main" id="{48AFC2FF-BD94-4220-B046-9DB7CD5A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6" y="4168453"/>
            <a:ext cx="703092" cy="703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hdeyleisö">
            <a:extLst>
              <a:ext uri="{FF2B5EF4-FFF2-40B4-BE49-F238E27FC236}">
                <a16:creationId xmlns:a16="http://schemas.microsoft.com/office/drawing/2014/main" id="{FEF7FF0F-AB78-453E-8545-1390D5F7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22" y="4973817"/>
            <a:ext cx="853690" cy="853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skustele">
            <a:extLst>
              <a:ext uri="{FF2B5EF4-FFF2-40B4-BE49-F238E27FC236}">
                <a16:creationId xmlns:a16="http://schemas.microsoft.com/office/drawing/2014/main" id="{DB50B3E2-F4F0-40B7-80D7-C67C6508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4" y="2363425"/>
            <a:ext cx="810983" cy="810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iketoiminnan kehitys">
            <a:extLst>
              <a:ext uri="{FF2B5EF4-FFF2-40B4-BE49-F238E27FC236}">
                <a16:creationId xmlns:a16="http://schemas.microsoft.com/office/drawing/2014/main" id="{ACB2A5F7-8753-46F6-A50E-F8E8333F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3" y="4133004"/>
            <a:ext cx="830203" cy="830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lmistujaislakki">
            <a:extLst>
              <a:ext uri="{FF2B5EF4-FFF2-40B4-BE49-F238E27FC236}">
                <a16:creationId xmlns:a16="http://schemas.microsoft.com/office/drawing/2014/main" id="{5ACF5356-67B4-4B9D-A3AD-A4C4DFD6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85" y="2302636"/>
            <a:ext cx="943461" cy="943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A3A9EB5-89A0-4574-8766-8574642A44A7}"/>
              </a:ext>
            </a:extLst>
          </p:cNvPr>
          <p:cNvSpPr/>
          <p:nvPr/>
        </p:nvSpPr>
        <p:spPr>
          <a:xfrm>
            <a:off x="8330311" y="415066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</a:p>
        </p:txBody>
      </p:sp>
      <p:sp>
        <p:nvSpPr>
          <p:cNvPr id="3" name="Kuvaselite: Viiva 2">
            <a:extLst>
              <a:ext uri="{FF2B5EF4-FFF2-40B4-BE49-F238E27FC236}">
                <a16:creationId xmlns:a16="http://schemas.microsoft.com/office/drawing/2014/main" id="{D68ABC17-FE37-4DC2-96A2-2A81687FCC14}"/>
              </a:ext>
            </a:extLst>
          </p:cNvPr>
          <p:cNvSpPr/>
          <p:nvPr/>
        </p:nvSpPr>
        <p:spPr>
          <a:xfrm>
            <a:off x="8451498" y="2391374"/>
            <a:ext cx="3263715" cy="812479"/>
          </a:xfrm>
          <a:prstGeom prst="borderCallout1">
            <a:avLst>
              <a:gd name="adj1" fmla="val 44255"/>
              <a:gd name="adj2" fmla="val -577"/>
              <a:gd name="adj3" fmla="val 46009"/>
              <a:gd name="adj4" fmla="val -36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1. HENKILÖKOHTAISTAMISEN DIALOGISUUS JA VAIKUTTAVUUS</a:t>
            </a:r>
          </a:p>
        </p:txBody>
      </p:sp>
      <p:sp>
        <p:nvSpPr>
          <p:cNvPr id="22" name="Kuvaselite: Viiva 21">
            <a:extLst>
              <a:ext uri="{FF2B5EF4-FFF2-40B4-BE49-F238E27FC236}">
                <a16:creationId xmlns:a16="http://schemas.microsoft.com/office/drawing/2014/main" id="{67BF0B64-FA7C-4C49-A987-AECC9732A2EB}"/>
              </a:ext>
            </a:extLst>
          </p:cNvPr>
          <p:cNvSpPr/>
          <p:nvPr/>
        </p:nvSpPr>
        <p:spPr>
          <a:xfrm>
            <a:off x="8330311" y="3851962"/>
            <a:ext cx="3361781" cy="696144"/>
          </a:xfrm>
          <a:prstGeom prst="borderCallout1">
            <a:avLst>
              <a:gd name="adj1" fmla="val 51907"/>
              <a:gd name="adj2" fmla="val -675"/>
              <a:gd name="adj3" fmla="val 54278"/>
              <a:gd name="adj4" fmla="val -20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2. OPISKELIJAN HYVINVOINTI JA OPISKELUILMAPIIRI</a:t>
            </a:r>
          </a:p>
        </p:txBody>
      </p:sp>
      <p:sp>
        <p:nvSpPr>
          <p:cNvPr id="23" name="Kuvaselite: Viiva 22">
            <a:extLst>
              <a:ext uri="{FF2B5EF4-FFF2-40B4-BE49-F238E27FC236}">
                <a16:creationId xmlns:a16="http://schemas.microsoft.com/office/drawing/2014/main" id="{19BEEDF4-74D6-44EB-9E76-DBBE75FAA879}"/>
              </a:ext>
            </a:extLst>
          </p:cNvPr>
          <p:cNvSpPr/>
          <p:nvPr/>
        </p:nvSpPr>
        <p:spPr>
          <a:xfrm>
            <a:off x="91876" y="5621069"/>
            <a:ext cx="3361781" cy="696144"/>
          </a:xfrm>
          <a:prstGeom prst="borderCallout1">
            <a:avLst>
              <a:gd name="adj1" fmla="val 35329"/>
              <a:gd name="adj2" fmla="val 99674"/>
              <a:gd name="adj3" fmla="val 33145"/>
              <a:gd name="adj4" fmla="val 1389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dirty="0"/>
              <a:t>3. OPETTAJAN TIEDOT JA TAIDOT HENKILÖKOHTAISTAMISESSA</a:t>
            </a:r>
          </a:p>
        </p:txBody>
      </p:sp>
      <p:sp>
        <p:nvSpPr>
          <p:cNvPr id="24" name="Kuvaselite: Viiva 23">
            <a:extLst>
              <a:ext uri="{FF2B5EF4-FFF2-40B4-BE49-F238E27FC236}">
                <a16:creationId xmlns:a16="http://schemas.microsoft.com/office/drawing/2014/main" id="{56AB31BB-F31F-49AB-8CFE-F23D1A2E5A14}"/>
              </a:ext>
            </a:extLst>
          </p:cNvPr>
          <p:cNvSpPr/>
          <p:nvPr/>
        </p:nvSpPr>
        <p:spPr>
          <a:xfrm>
            <a:off x="91876" y="3639189"/>
            <a:ext cx="3361781" cy="696144"/>
          </a:xfrm>
          <a:prstGeom prst="borderCallout1">
            <a:avLst>
              <a:gd name="adj1" fmla="val 44256"/>
              <a:gd name="adj2" fmla="val 99938"/>
              <a:gd name="adj3" fmla="val 42314"/>
              <a:gd name="adj4" fmla="val 1081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/>
              <a:t>4. OSAAMISEN HANKKIMINEN </a:t>
            </a:r>
          </a:p>
          <a:p>
            <a:r>
              <a:rPr lang="fi-FI"/>
              <a:t>TYÖPAIKALLA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sp>
        <p:nvSpPr>
          <p:cNvPr id="26" name="Kuvaselite: Viiva 25">
            <a:extLst>
              <a:ext uri="{FF2B5EF4-FFF2-40B4-BE49-F238E27FC236}">
                <a16:creationId xmlns:a16="http://schemas.microsoft.com/office/drawing/2014/main" id="{E1912F5E-45BC-4D14-8115-EBAAD25482DB}"/>
              </a:ext>
            </a:extLst>
          </p:cNvPr>
          <p:cNvSpPr/>
          <p:nvPr/>
        </p:nvSpPr>
        <p:spPr>
          <a:xfrm>
            <a:off x="210821" y="2039870"/>
            <a:ext cx="3361781" cy="696144"/>
          </a:xfrm>
          <a:prstGeom prst="borderCallout1">
            <a:avLst>
              <a:gd name="adj1" fmla="val 60470"/>
              <a:gd name="adj2" fmla="val 99350"/>
              <a:gd name="adj3" fmla="val 56388"/>
              <a:gd name="adj4" fmla="val 1285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5. NÄYTTÖ JA </a:t>
            </a:r>
          </a:p>
          <a:p>
            <a:r>
              <a:rPr lang="fi-FI"/>
              <a:t>OSAAMISEN ARVIOINTI 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6C8CCD8-2D17-403B-9A08-145150B6B1E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9850283" y="241548"/>
            <a:ext cx="2092582" cy="1282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5C9FB00-87FF-4387-80A7-39E7AF76866D}"/>
              </a:ext>
            </a:extLst>
          </p:cNvPr>
          <p:cNvSpPr/>
          <p:nvPr/>
        </p:nvSpPr>
        <p:spPr>
          <a:xfrm>
            <a:off x="5347092" y="3639189"/>
            <a:ext cx="748907" cy="79445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Kuvaselite: Viiva 26">
            <a:extLst>
              <a:ext uri="{FF2B5EF4-FFF2-40B4-BE49-F238E27FC236}">
                <a16:creationId xmlns:a16="http://schemas.microsoft.com/office/drawing/2014/main" id="{34376A3D-D513-4787-9BF9-1B30AF555485}"/>
              </a:ext>
            </a:extLst>
          </p:cNvPr>
          <p:cNvSpPr/>
          <p:nvPr/>
        </p:nvSpPr>
        <p:spPr>
          <a:xfrm>
            <a:off x="7688054" y="1299893"/>
            <a:ext cx="2828116" cy="696144"/>
          </a:xfrm>
          <a:prstGeom prst="borderCallout1">
            <a:avLst>
              <a:gd name="adj1" fmla="val 51907"/>
              <a:gd name="adj2" fmla="val -675"/>
              <a:gd name="adj3" fmla="val 390477"/>
              <a:gd name="adj4" fmla="val -68140"/>
            </a:avLst>
          </a:prstGeo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HENKILÖKOHTAISTAMINEN</a:t>
            </a:r>
          </a:p>
        </p:txBody>
      </p:sp>
    </p:spTree>
    <p:extLst>
      <p:ext uri="{BB962C8B-B14F-4D97-AF65-F5344CB8AC3E}">
        <p14:creationId xmlns:p14="http://schemas.microsoft.com/office/powerpoint/2010/main" val="41521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F455C-D642-4D66-BB41-7EF21973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2812486" cy="1325563"/>
          </a:xfrm>
        </p:spPr>
        <p:txBody>
          <a:bodyPr>
            <a:normAutofit/>
          </a:bodyPr>
          <a:lstStyle/>
          <a:p>
            <a:r>
              <a:rPr lang="fi-FI"/>
              <a:t>4. Osaamisen hankkiminen työpaikalla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3C5ED6-4FDB-413E-95D5-2FB88011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966" y="1058092"/>
            <a:ext cx="9182101" cy="52157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2600" b="1" dirty="0"/>
              <a:t>Kuvaus: </a:t>
            </a:r>
          </a:p>
          <a:p>
            <a:pPr marL="0" indent="0" fontAlgn="base">
              <a:buNone/>
            </a:pPr>
            <a:r>
              <a:rPr lang="fi-FI" sz="2600" dirty="0"/>
              <a:t>Osaamisen hankkimisen tapoja ja mahdollisuuksia on tarjolla työelämässä oppien, verkko-opintoina, omassa työssä tai koulutuksen järjestäjän muissa oppimisympäristöissä. </a:t>
            </a:r>
          </a:p>
          <a:p>
            <a:pPr marL="0" indent="0" fontAlgn="base">
              <a:buNone/>
            </a:pPr>
            <a:r>
              <a:rPr lang="fi-FI" sz="2600" dirty="0"/>
              <a:t>Tässä osiossa keskitytään osaamisen hankkimiseen työpaikalla:</a:t>
            </a:r>
            <a:r>
              <a:rPr lang="fi-FI" sz="2600" dirty="0">
                <a:ea typeface="+mn-lt"/>
                <a:cs typeface="+mn-lt"/>
              </a:rPr>
              <a:t> ennakkosuunnitteluun ja yhteistyöhön opiskelijan ja työpaikan kanssa. </a:t>
            </a:r>
          </a:p>
          <a:p>
            <a:pPr marL="0" indent="0">
              <a:buNone/>
            </a:pPr>
            <a:r>
              <a:rPr lang="fi-FI" sz="2600" dirty="0">
                <a:ea typeface="+mn-lt"/>
                <a:cs typeface="+mn-lt"/>
              </a:rPr>
              <a:t>Ymmärrämme henkilökohtaistamisen opetushenkilöstön rooliin kuuluvana työelämäyhteistyönä, sillä työpaikalta ollaan yhteistyössä</a:t>
            </a:r>
            <a:r>
              <a:rPr lang="fi-FI" sz="2600" dirty="0"/>
              <a:t> oppimisen suunnittelussa, toteutuksessa ja palautteenantamisessa ja arvioinnissa. </a:t>
            </a:r>
          </a:p>
          <a:p>
            <a:pPr marL="0" indent="0" fontAlgn="base">
              <a:buNone/>
            </a:pPr>
            <a:r>
              <a:rPr lang="fi-FI" sz="2600" dirty="0"/>
              <a:t>Sovimme työelämässä oppimisesta opiskelija- ja työpaikkakohtaisesti.</a:t>
            </a:r>
          </a:p>
          <a:p>
            <a:pPr marL="800100" lvl="1" indent="-342900">
              <a:buClr>
                <a:srgbClr val="CCCCCC"/>
              </a:buClr>
            </a:pPr>
            <a:endParaRPr lang="fi-FI" dirty="0"/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4B2A1970-11D4-4B3A-B3B7-1EEED0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5408341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4914A24-BD63-44D2-B140-EE250A6834C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9960796" y="310691"/>
            <a:ext cx="2008108" cy="123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EA5C74C-630C-4F1E-B15C-7C370FF8615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18940"/>
          <a:stretch/>
        </p:blipFill>
        <p:spPr bwMode="auto">
          <a:xfrm>
            <a:off x="10113196" y="463091"/>
            <a:ext cx="2008108" cy="123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4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F721A-0281-4DCA-8258-146E6076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Osaamisen hankkiminen työpaikalla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1E6ACE-E706-43E1-B640-2D8CAC30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C171FE-DB40-449E-B0B2-351BDC51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E6E298-DD85-40F5-994B-78C82CB4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6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6332E0-B6BF-411D-B7A2-DC383544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479" y="2506662"/>
            <a:ext cx="108319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fontAlgn="base">
              <a:buNone/>
            </a:pPr>
            <a:r>
              <a:rPr lang="fi-FI" sz="3300" dirty="0">
                <a:solidFill>
                  <a:srgbClr val="FF0000"/>
                </a:solidFill>
              </a:rPr>
              <a:t> </a:t>
            </a:r>
            <a:endParaRPr 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98CDD53F-986F-4A90-9CA4-CA2A64A6A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79225"/>
              </p:ext>
            </p:extLst>
          </p:nvPr>
        </p:nvGraphicFramePr>
        <p:xfrm>
          <a:off x="916741" y="1054503"/>
          <a:ext cx="10226387" cy="5190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226387">
                  <a:extLst>
                    <a:ext uri="{9D8B030D-6E8A-4147-A177-3AD203B41FA5}">
                      <a16:colId xmlns:a16="http://schemas.microsoft.com/office/drawing/2014/main" val="4134368596"/>
                    </a:ext>
                  </a:extLst>
                </a:gridCol>
              </a:tblGrid>
              <a:tr h="3514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97629"/>
                  </a:ext>
                </a:extLst>
              </a:tr>
              <a:tr h="596996">
                <a:tc>
                  <a:txBody>
                    <a:bodyPr/>
                    <a:lstStyle/>
                    <a:p>
                      <a:pPr marL="914400" lvl="1" indent="-4572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Ymmärrämme henkilökohtaistamisen työelämäyhteistyönä.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38999"/>
                  </a:ext>
                </a:extLst>
              </a:tr>
              <a:tr h="596996">
                <a:tc>
                  <a:txBody>
                    <a:bodyPr/>
                    <a:lstStyle/>
                    <a:p>
                      <a:pPr marL="914400" lvl="1" indent="-45720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Varmistamme opiskelijan työelämävalmiudet ja työelämässä oppimisen oikea-aikaisuuden. 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19503"/>
                  </a:ext>
                </a:extLst>
              </a:tr>
              <a:tr h="596996">
                <a:tc>
                  <a:txBody>
                    <a:bodyPr/>
                    <a:lstStyle/>
                    <a:p>
                      <a:pPr marL="914400" lvl="1" indent="-45720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Varmistamme työpaikan edellytykset toimia koulutus- tai oppisopimustyöpaikkana.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71567"/>
                  </a:ext>
                </a:extLst>
              </a:tr>
              <a:tr h="596996">
                <a:tc>
                  <a:txBody>
                    <a:bodyPr/>
                    <a:lstStyle/>
                    <a:p>
                      <a:pPr marL="914400" lvl="1" indent="-45720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Suunnittelemme työelämässä oppimisen jakson yhteistyössä opiskelijan ja työpaikan kanssa.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8441"/>
                  </a:ext>
                </a:extLst>
              </a:tr>
              <a:tr h="544908">
                <a:tc>
                  <a:txBody>
                    <a:bodyPr/>
                    <a:lstStyle/>
                    <a:p>
                      <a:pPr marL="914400" lvl="1" indent="-45720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Hallitsemme asiakaslähtöisen koulutus- ja oppisopimusprosessin osaamisen.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44203"/>
                  </a:ext>
                </a:extLst>
              </a:tr>
              <a:tr h="337433">
                <a:tc>
                  <a:txBody>
                    <a:bodyPr/>
                    <a:lstStyle/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Huolehdimme ohjauksesta, yhteydenpidosta ja palautteesta. 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655642"/>
                  </a:ext>
                </a:extLst>
              </a:tr>
              <a:tr h="1257132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Opettaja arjen kumppanuuden rakentajana henkilökohtaistamisessa.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9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790271"/>
          </a:xfrm>
        </p:spPr>
        <p:txBody>
          <a:bodyPr>
            <a:normAutofit/>
          </a:bodyPr>
          <a:lstStyle/>
          <a:p>
            <a:r>
              <a:rPr lang="fi-FI" sz="3200"/>
              <a:t>a) Ymmärrämme henkilökohtaistamisen työelämäyhteistyönä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66"/>
            <a:ext cx="9946524" cy="406157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endParaRPr lang="fi-FI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Ymmärrämme henkilökohtaistamisen työelämäyhteistyönä.</a:t>
            </a:r>
          </a:p>
          <a:p>
            <a:pPr>
              <a:buClr>
                <a:srgbClr val="CCCCCC"/>
              </a:buClr>
            </a:pPr>
            <a:r>
              <a:rPr lang="fi-FI" dirty="0">
                <a:ea typeface="+mn-lt"/>
                <a:cs typeface="+mn-lt"/>
              </a:rPr>
              <a:t>Ymmärrämme opettajan työelämäosaamisen merkityksen koulutuksen laadun kannalta.</a:t>
            </a:r>
            <a:endParaRPr lang="fi-FI" dirty="0"/>
          </a:p>
          <a:p>
            <a:pPr>
              <a:buClr>
                <a:srgbClr val="CCCCCC"/>
              </a:buClr>
            </a:pPr>
            <a:r>
              <a:rPr lang="fi-FI" dirty="0">
                <a:ea typeface="+mn-lt"/>
                <a:cs typeface="+mn-lt"/>
              </a:rPr>
              <a:t>Ymmärrämme työelämäyhteistyön merkityksen ja hyödyt opiskelijan, työelämän ja oppilaitoksen kannalta</a:t>
            </a:r>
          </a:p>
          <a:p>
            <a:r>
              <a:rPr lang="fi-FI" dirty="0">
                <a:ea typeface="+mn-lt"/>
                <a:cs typeface="+mn-lt"/>
              </a:rPr>
              <a:t>Tunnistamme oppilaitoksen toimijoiden erilaiset roolit työelämäyhteistyössä, myös henkilökohtaistamisessa</a:t>
            </a:r>
          </a:p>
          <a:p>
            <a:endParaRPr lang="fi-FI" dirty="0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27511A77-732E-4A98-B400-7FF8AA830349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28142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7741F-213C-4FDE-ACE2-C5F2D7DF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3206"/>
            <a:ext cx="10515600" cy="287868"/>
          </a:xfrm>
        </p:spPr>
        <p:txBody>
          <a:bodyPr>
            <a:normAutofit fontScale="90000"/>
          </a:bodyPr>
          <a:lstStyle/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131497-EDF0-4204-82B2-0F2D7B0E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28957"/>
            <a:ext cx="9668933" cy="4448005"/>
          </a:xfr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endParaRPr lang="fi-FI" b="1"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b="1">
                <a:solidFill>
                  <a:schemeClr val="bg1"/>
                </a:solidFill>
                <a:ea typeface="+mn-lt"/>
                <a:cs typeface="+mn-lt"/>
              </a:rPr>
              <a:t>Teen henkilökohtaistamisprosessissa omaan rooliini liittyvää työelämäyhteistyötä </a:t>
            </a:r>
          </a:p>
          <a:p>
            <a:pPr>
              <a:buClr>
                <a:schemeClr val="bg1"/>
              </a:buClr>
            </a:pPr>
            <a:r>
              <a:rPr lang="fi-FI" b="1">
                <a:solidFill>
                  <a:schemeClr val="bg1"/>
                </a:solidFill>
                <a:ea typeface="+mn-lt"/>
                <a:cs typeface="+mn-lt"/>
              </a:rPr>
              <a:t>Huomioin työelämäyhteistyön vaikutukset eri osapuolille: opiskelijan polkuina työelämään, työpaikojen osaamisen varmistamisena, mahdollisuutena koulutuksen ja toimialan kehittämiseen.</a:t>
            </a:r>
          </a:p>
          <a:p>
            <a:pPr>
              <a:buClr>
                <a:schemeClr val="bg1"/>
              </a:buClr>
            </a:pPr>
            <a:r>
              <a:rPr lang="fi-FI" b="1">
                <a:solidFill>
                  <a:schemeClr val="bg1"/>
                </a:solidFill>
                <a:ea typeface="+mn-lt"/>
                <a:cs typeface="+mn-lt"/>
              </a:rPr>
              <a:t>Hyödynnän työelämässä oppimiseen liittyvää yhteistyötä mahdollisuutena ylläpitää ja kehittää omaa työelämäosaamista ja työelämäverkostoja</a:t>
            </a:r>
            <a:endParaRPr lang="fi-FI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Kuva 5" descr="Liiketoiminnan kehitys">
            <a:extLst>
              <a:ext uri="{FF2B5EF4-FFF2-40B4-BE49-F238E27FC236}">
                <a16:creationId xmlns:a16="http://schemas.microsoft.com/office/drawing/2014/main" id="{1A8DF1E6-507A-4A3D-B470-716C92E36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674043D0-472A-42CA-A60B-E36DF7FED06F}"/>
              </a:ext>
            </a:extLst>
          </p:cNvPr>
          <p:cNvSpPr txBox="1">
            <a:spLocks/>
          </p:cNvSpPr>
          <p:nvPr/>
        </p:nvSpPr>
        <p:spPr>
          <a:xfrm>
            <a:off x="838199" y="397402"/>
            <a:ext cx="10515600" cy="790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/>
              <a:t>a) Ymmärrämme henkilökohtaistamisen työelämäyhteistyönä </a:t>
            </a:r>
          </a:p>
        </p:txBody>
      </p:sp>
    </p:spTree>
    <p:extLst>
      <p:ext uri="{BB962C8B-B14F-4D97-AF65-F5344CB8AC3E}">
        <p14:creationId xmlns:p14="http://schemas.microsoft.com/office/powerpoint/2010/main" val="30025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03554-3E93-4CF6-A192-5A5A6EF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11162581" cy="790271"/>
          </a:xfrm>
        </p:spPr>
        <p:txBody>
          <a:bodyPr>
            <a:normAutofit/>
          </a:bodyPr>
          <a:lstStyle/>
          <a:p>
            <a:r>
              <a:rPr lang="fi-FI" sz="3200" dirty="0"/>
              <a:t>b) Opiskelijan työelämävalmiudet ja työelämäjakson oikea-aikaisuus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731C9-02DB-486C-B27D-25F9FE63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2312"/>
            <a:ext cx="9057256" cy="21682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fi-FI" sz="2400" dirty="0">
                <a:ea typeface="+mn-lt"/>
                <a:cs typeface="+mn-lt"/>
              </a:rPr>
              <a:t>Ymmärrämme opiskelijan työelämävalmiuksien merkityksen opiskelijan oppimisen ja työpaikkojen </a:t>
            </a:r>
            <a:r>
              <a:rPr lang="fi-FI" sz="2000" dirty="0">
                <a:ea typeface="+mn-lt"/>
                <a:cs typeface="+mn-lt"/>
              </a:rPr>
              <a:t>näkökulmasta.</a:t>
            </a:r>
            <a:endParaRPr lang="fi-FI" sz="2400" dirty="0">
              <a:ea typeface="+mn-lt"/>
              <a:cs typeface="+mn-lt"/>
            </a:endParaRPr>
          </a:p>
          <a:p>
            <a:pPr marL="342900" indent="-342900">
              <a:buClr>
                <a:srgbClr val="CCCCCC"/>
              </a:buClr>
            </a:pPr>
            <a:r>
              <a:rPr lang="fi-FI" sz="2000" dirty="0">
                <a:ea typeface="+mn-lt"/>
                <a:cs typeface="+mn-lt"/>
              </a:rPr>
              <a:t>H</a:t>
            </a:r>
            <a:r>
              <a:rPr lang="fi-FI" sz="2400" dirty="0">
                <a:solidFill>
                  <a:schemeClr val="tx1"/>
                </a:solidFill>
                <a:ea typeface="+mn-lt"/>
                <a:cs typeface="+mn-lt"/>
              </a:rPr>
              <a:t>uolehdimme, että opiskelijalla ja työpaikalla on mahdollisuudet ja  riittävät tiedot valmistautua ennakolta työelämässä oppimisen jaksoon</a:t>
            </a:r>
          </a:p>
        </p:txBody>
      </p:sp>
      <p:pic>
        <p:nvPicPr>
          <p:cNvPr id="5" name="Kuva 4" descr="Liiketoiminnan kehitys">
            <a:extLst>
              <a:ext uri="{FF2B5EF4-FFF2-40B4-BE49-F238E27FC236}">
                <a16:creationId xmlns:a16="http://schemas.microsoft.com/office/drawing/2014/main" id="{95D2C431-3219-46A5-8A67-AAF532FD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6057" y="681037"/>
            <a:ext cx="1476819" cy="1230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F6FC534-BC5C-4ED3-86AA-3AE13517A80E}"/>
              </a:ext>
            </a:extLst>
          </p:cNvPr>
          <p:cNvSpPr/>
          <p:nvPr/>
        </p:nvSpPr>
        <p:spPr>
          <a:xfrm>
            <a:off x="838200" y="4224402"/>
            <a:ext cx="905725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Varmistan, että opiskelijalla on tavoitteisiin ja työpaikan tarpeisiin sopivat työelämävalmiudet ennen työelämässä oppimisen jaksoa.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Huolehdin, että opiskelija sekä työpaikka saavat riittävät taustatiedot ja selkeät ohjeet työelämäjakson aloitukseen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2EDD556-BD0D-4C22-8E67-7812C83595BB}"/>
              </a:ext>
            </a:extLst>
          </p:cNvPr>
          <p:cNvSpPr txBox="1">
            <a:spLocks/>
          </p:cNvSpPr>
          <p:nvPr/>
        </p:nvSpPr>
        <p:spPr>
          <a:xfrm>
            <a:off x="838200" y="3918307"/>
            <a:ext cx="10515600" cy="2878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/>
              <a:t>Arviointikriteerit (Minun osaamistani)</a:t>
            </a:r>
            <a:endParaRPr lang="fi-FI" sz="1800">
              <a:solidFill>
                <a:schemeClr val="accent1"/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49F5375-9128-498E-A8CC-D4CFD2595B77}"/>
              </a:ext>
            </a:extLst>
          </p:cNvPr>
          <p:cNvSpPr/>
          <p:nvPr/>
        </p:nvSpPr>
        <p:spPr>
          <a:xfrm>
            <a:off x="838200" y="1359626"/>
            <a:ext cx="488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chemeClr val="accent1"/>
                </a:solidFill>
                <a:latin typeface="+mj-lt"/>
              </a:rPr>
              <a:t>Osaamistavoite (Työyhteisömme yhteistä osaamista)</a:t>
            </a:r>
          </a:p>
        </p:txBody>
      </p:sp>
    </p:spTree>
    <p:extLst>
      <p:ext uri="{BB962C8B-B14F-4D97-AF65-F5344CB8AC3E}">
        <p14:creationId xmlns:p14="http://schemas.microsoft.com/office/powerpoint/2010/main" val="27306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apohja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B8BBF9D061D408295D820C43B1D76" ma:contentTypeVersion="14" ma:contentTypeDescription="Create a new document." ma:contentTypeScope="" ma:versionID="0741601f48f48bd5a490da978dd985a1">
  <xsd:schema xmlns:xsd="http://www.w3.org/2001/XMLSchema" xmlns:xs="http://www.w3.org/2001/XMLSchema" xmlns:p="http://schemas.microsoft.com/office/2006/metadata/properties" xmlns:ns2="494fd3f3-ab30-43e0-abd4-d1a161b9ee28" xmlns:ns3="f9c918ee-7a53-4a5f-9947-ce77247f6407" targetNamespace="http://schemas.microsoft.com/office/2006/metadata/properties" ma:root="true" ma:fieldsID="0f5c1dfa82f125211d8480ddb1c6f3a8" ns2:_="" ns3:_="">
    <xsd:import namespace="494fd3f3-ab30-43e0-abd4-d1a161b9ee28"/>
    <xsd:import namespace="f9c918ee-7a53-4a5f-9947-ce77247f6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fd3f3-ab30-43e0-abd4-d1a161b9e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e7cb61c-dd39-43d3-bf86-c9bf05141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918ee-7a53-4a5f-9947-ce77247f6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a459fa-763a-4802-a022-8fce1bad8996}" ma:internalName="TaxCatchAll" ma:showField="CatchAllData" ma:web="f9c918ee-7a53-4a5f-9947-ce77247f64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c918ee-7a53-4a5f-9947-ce77247f6407" xsi:nil="true"/>
    <lcf76f155ced4ddcb4097134ff3c332f xmlns="494fd3f3-ab30-43e0-abd4-d1a161b9ee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D0A9DC-B2D9-4644-8F6C-14477699D173}"/>
</file>

<file path=customXml/itemProps2.xml><?xml version="1.0" encoding="utf-8"?>
<ds:datastoreItem xmlns:ds="http://schemas.openxmlformats.org/officeDocument/2006/customXml" ds:itemID="{E3C7C8D2-7377-4B82-B758-189BE55952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A6A40-E96C-41ED-94A1-ECE5E57F365B}">
  <ds:schemaRefs>
    <ds:schemaRef ds:uri="494fd3f3-ab30-43e0-abd4-d1a161b9ee28"/>
    <ds:schemaRef ds:uri="http://purl.org/dc/elements/1.1/"/>
    <ds:schemaRef ds:uri="f9c918ee-7a53-4a5f-9947-ce77247f640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1020</Words>
  <Application>Microsoft Office PowerPoint</Application>
  <PresentationFormat>Laajakuva</PresentationFormat>
  <Paragraphs>150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Franklin Gothic Demi Cond</vt:lpstr>
      <vt:lpstr>Office-teema</vt:lpstr>
      <vt:lpstr>PowerPoint-esitys</vt:lpstr>
      <vt:lpstr>PowerPoint-esitys</vt:lpstr>
      <vt:lpstr>Tavoittemme on yhdenvertaisuus henkilökohtaistamisessa </vt:lpstr>
      <vt:lpstr>Henkilökohtaistamisen kriteeristön teemat</vt:lpstr>
      <vt:lpstr>4. Osaamisen hankkiminen työpaikalla </vt:lpstr>
      <vt:lpstr>Osaamisen hankkiminen työpaikalla </vt:lpstr>
      <vt:lpstr>a) Ymmärrämme henkilökohtaistamisen työelämäyhteistyönä </vt:lpstr>
      <vt:lpstr>Arviointikriteerit (Minun osaamistani)</vt:lpstr>
      <vt:lpstr>b) Opiskelijan työelämävalmiudet ja työelämäjakson oikea-aikaisuus</vt:lpstr>
      <vt:lpstr>c) Varmistamme työpaikan edellytykset toimia koulutus- tai oppisopimustyöpaikkana</vt:lpstr>
      <vt:lpstr>d) Suunnittelemme työelämässä oppimisen jakson yhteistyössä opiskelijan ja työpaikan kanssa</vt:lpstr>
      <vt:lpstr>e) Hallitsemme asiakaslähtöisen koulutus- ja oppisopimusprosessin osaamisen</vt:lpstr>
      <vt:lpstr>f) Huolehdimme ohjauksesta, yhteydenpidosta ja palautteesta </vt:lpstr>
      <vt:lpstr>g) Opettaja arjen kumppanuuden rakentajana</vt:lpstr>
      <vt:lpstr> Henkilökohtaistamisen kriteeristö</vt:lpstr>
      <vt:lpstr>PowerPoint-esitys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Drufva Satu</dc:creator>
  <cp:lastModifiedBy>Drufva Satu</cp:lastModifiedBy>
  <cp:revision>144</cp:revision>
  <dcterms:created xsi:type="dcterms:W3CDTF">2020-10-22T11:28:45Z</dcterms:created>
  <dcterms:modified xsi:type="dcterms:W3CDTF">2022-06-21T12:51:33Z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0x0101004D8B8BBF9D061D408295D820C43B1D76</vt:lpwstr>
  </property>
  <property fmtid="{D5CDD505-2E9C-101B-9397-08002B2CF9AE}" pid="3" name="MediaServiceImageTags">
    <vt:lpwstr/>
  </property>
</Properties>
</file>