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26C_2AAC0523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509" r:id="rId5"/>
    <p:sldId id="609" r:id="rId6"/>
    <p:sldId id="502" r:id="rId7"/>
    <p:sldId id="611" r:id="rId8"/>
    <p:sldId id="615" r:id="rId9"/>
    <p:sldId id="612" r:id="rId10"/>
    <p:sldId id="606" r:id="rId11"/>
    <p:sldId id="605" r:id="rId12"/>
    <p:sldId id="613" r:id="rId13"/>
    <p:sldId id="627" r:id="rId14"/>
    <p:sldId id="618" r:id="rId15"/>
    <p:sldId id="619" r:id="rId16"/>
    <p:sldId id="617" r:id="rId17"/>
    <p:sldId id="614" r:id="rId18"/>
    <p:sldId id="622" r:id="rId19"/>
    <p:sldId id="621" r:id="rId20"/>
    <p:sldId id="620" r:id="rId21"/>
    <p:sldId id="610" r:id="rId22"/>
    <p:sldId id="495" r:id="rId23"/>
    <p:sldId id="625" r:id="rId2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AEE7D7-DA8F-91D5-C896-237ED1F87A03}" name="Päivi Kalliokoski" initials="PK" userId="S::paivi.kalliokoski@edu.tampere.fi::fd522a53-7e65-4afe-9ff1-2a75edc373f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FFD966"/>
    <a:srgbClr val="6699FF"/>
    <a:srgbClr val="002060"/>
    <a:srgbClr val="EF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Normaali tyyli 1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Normaali tyyli 1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00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u Drufva" userId="c0235570-1ef8-4ed9-b6e5-0066a653d197" providerId="ADAL" clId="{5427D0C0-B390-4A19-9FCA-24F2BB76A0F8}"/>
    <pc:docChg chg="custSel modSld sldOrd">
      <pc:chgData name="Satu Drufva" userId="c0235570-1ef8-4ed9-b6e5-0066a653d197" providerId="ADAL" clId="{5427D0C0-B390-4A19-9FCA-24F2BB76A0F8}" dt="2022-06-03T10:29:09.151" v="4" actId="14100"/>
      <pc:docMkLst>
        <pc:docMk/>
      </pc:docMkLst>
      <pc:sldChg chg="modSp">
        <pc:chgData name="Satu Drufva" userId="c0235570-1ef8-4ed9-b6e5-0066a653d197" providerId="ADAL" clId="{5427D0C0-B390-4A19-9FCA-24F2BB76A0F8}" dt="2022-06-03T10:29:09.151" v="4" actId="14100"/>
        <pc:sldMkLst>
          <pc:docMk/>
          <pc:sldMk cId="1440093352" sldId="509"/>
        </pc:sldMkLst>
        <pc:spChg chg="mod">
          <ac:chgData name="Satu Drufva" userId="c0235570-1ef8-4ed9-b6e5-0066a653d197" providerId="ADAL" clId="{5427D0C0-B390-4A19-9FCA-24F2BB76A0F8}" dt="2022-06-03T10:29:09.151" v="4" actId="14100"/>
          <ac:spMkLst>
            <pc:docMk/>
            <pc:sldMk cId="1440093352" sldId="509"/>
            <ac:spMk id="8" creationId="{35585C94-C03C-4425-914E-243518405492}"/>
          </ac:spMkLst>
        </pc:spChg>
      </pc:sldChg>
      <pc:sldChg chg="delSp modSp ord">
        <pc:chgData name="Satu Drufva" userId="c0235570-1ef8-4ed9-b6e5-0066a653d197" providerId="ADAL" clId="{5427D0C0-B390-4A19-9FCA-24F2BB76A0F8}" dt="2022-06-03T10:27:35.080" v="3" actId="1076"/>
        <pc:sldMkLst>
          <pc:docMk/>
          <pc:sldMk cId="3563657214" sldId="625"/>
        </pc:sldMkLst>
        <pc:spChg chg="del">
          <ac:chgData name="Satu Drufva" userId="c0235570-1ef8-4ed9-b6e5-0066a653d197" providerId="ADAL" clId="{5427D0C0-B390-4A19-9FCA-24F2BB76A0F8}" dt="2022-06-03T10:27:28.414" v="0" actId="478"/>
          <ac:spMkLst>
            <pc:docMk/>
            <pc:sldMk cId="3563657214" sldId="625"/>
            <ac:spMk id="9" creationId="{CEBDDE95-1989-C262-625A-D9E49EE8CE14}"/>
          </ac:spMkLst>
        </pc:spChg>
        <pc:picChg chg="mod">
          <ac:chgData name="Satu Drufva" userId="c0235570-1ef8-4ed9-b6e5-0066a653d197" providerId="ADAL" clId="{5427D0C0-B390-4A19-9FCA-24F2BB76A0F8}" dt="2022-06-03T10:27:33.887" v="2" actId="1076"/>
          <ac:picMkLst>
            <pc:docMk/>
            <pc:sldMk cId="3563657214" sldId="625"/>
            <ac:picMk id="10" creationId="{403821D9-299E-49F1-B6F4-938E0738BE7D}"/>
          </ac:picMkLst>
        </pc:picChg>
        <pc:picChg chg="mod">
          <ac:chgData name="Satu Drufva" userId="c0235570-1ef8-4ed9-b6e5-0066a653d197" providerId="ADAL" clId="{5427D0C0-B390-4A19-9FCA-24F2BB76A0F8}" dt="2022-06-03T10:27:35.080" v="3" actId="1076"/>
          <ac:picMkLst>
            <pc:docMk/>
            <pc:sldMk cId="3563657214" sldId="625"/>
            <ac:picMk id="12" creationId="{E474C75A-C5ED-4F8F-BC7F-BF581993CE7E}"/>
          </ac:picMkLst>
        </pc:picChg>
      </pc:sldChg>
    </pc:docChg>
  </pc:docChgLst>
  <pc:docChgLst>
    <pc:chgData name="Satu Drufva" userId="S::satu.drufva@edu.tampere.fi::c0235570-1ef8-4ed9-b6e5-0066a653d197" providerId="AD" clId="Web-{A82AABA0-2F24-1A49-AE4F-23770C4D360B}"/>
    <pc:docChg chg="modSld">
      <pc:chgData name="Satu Drufva" userId="S::satu.drufva@edu.tampere.fi::c0235570-1ef8-4ed9-b6e5-0066a653d197" providerId="AD" clId="Web-{A82AABA0-2F24-1A49-AE4F-23770C4D360B}" dt="2022-05-17T08:14:19.998" v="38"/>
      <pc:docMkLst>
        <pc:docMk/>
      </pc:docMkLst>
      <pc:sldChg chg="modSp">
        <pc:chgData name="Satu Drufva" userId="S::satu.drufva@edu.tampere.fi::c0235570-1ef8-4ed9-b6e5-0066a653d197" providerId="AD" clId="Web-{A82AABA0-2F24-1A49-AE4F-23770C4D360B}" dt="2022-05-17T08:14:01.294" v="36" actId="1076"/>
        <pc:sldMkLst>
          <pc:docMk/>
          <pc:sldMk cId="65541025" sldId="495"/>
        </pc:sldMkLst>
        <pc:spChg chg="mod">
          <ac:chgData name="Satu Drufva" userId="S::satu.drufva@edu.tampere.fi::c0235570-1ef8-4ed9-b6e5-0066a653d197" providerId="AD" clId="Web-{A82AABA0-2F24-1A49-AE4F-23770C4D360B}" dt="2022-05-17T08:13:52.669" v="35" actId="1076"/>
          <ac:spMkLst>
            <pc:docMk/>
            <pc:sldMk cId="65541025" sldId="495"/>
            <ac:spMk id="5" creationId="{6E71E0CF-E257-473D-B160-E12B51F17248}"/>
          </ac:spMkLst>
        </pc:spChg>
        <pc:spChg chg="mod">
          <ac:chgData name="Satu Drufva" userId="S::satu.drufva@edu.tampere.fi::c0235570-1ef8-4ed9-b6e5-0066a653d197" providerId="AD" clId="Web-{A82AABA0-2F24-1A49-AE4F-23770C4D360B}" dt="2022-05-17T08:13:39.122" v="32" actId="20577"/>
          <ac:spMkLst>
            <pc:docMk/>
            <pc:sldMk cId="65541025" sldId="495"/>
            <ac:spMk id="14" creationId="{610884F7-1194-452C-B67C-23B1869CDBF3}"/>
          </ac:spMkLst>
        </pc:spChg>
        <pc:spChg chg="mod">
          <ac:chgData name="Satu Drufva" userId="S::satu.drufva@edu.tampere.fi::c0235570-1ef8-4ed9-b6e5-0066a653d197" providerId="AD" clId="Web-{A82AABA0-2F24-1A49-AE4F-23770C4D360B}" dt="2022-05-17T08:13:45.653" v="33" actId="14100"/>
          <ac:spMkLst>
            <pc:docMk/>
            <pc:sldMk cId="65541025" sldId="495"/>
            <ac:spMk id="15" creationId="{D2E80C8B-33EC-4D47-B3AC-02B42C22BAD4}"/>
          </ac:spMkLst>
        </pc:spChg>
        <pc:picChg chg="mod">
          <ac:chgData name="Satu Drufva" userId="S::satu.drufva@edu.tampere.fi::c0235570-1ef8-4ed9-b6e5-0066a653d197" providerId="AD" clId="Web-{A82AABA0-2F24-1A49-AE4F-23770C4D360B}" dt="2022-05-17T08:13:48.122" v="34" actId="1076"/>
          <ac:picMkLst>
            <pc:docMk/>
            <pc:sldMk cId="65541025" sldId="495"/>
            <ac:picMk id="4" creationId="{060D0B34-D82C-47FD-8449-757B5887851D}"/>
          </ac:picMkLst>
        </pc:picChg>
        <pc:picChg chg="mod">
          <ac:chgData name="Satu Drufva" userId="S::satu.drufva@edu.tampere.fi::c0235570-1ef8-4ed9-b6e5-0066a653d197" providerId="AD" clId="Web-{A82AABA0-2F24-1A49-AE4F-23770C4D360B}" dt="2022-05-17T08:14:01.294" v="36" actId="1076"/>
          <ac:picMkLst>
            <pc:docMk/>
            <pc:sldMk cId="65541025" sldId="495"/>
            <ac:picMk id="8" creationId="{15E5DB54-06E5-4F4D-B6E6-98AE36F6171D}"/>
          </ac:picMkLst>
        </pc:picChg>
      </pc:sldChg>
      <pc:sldChg chg="modSp">
        <pc:chgData name="Satu Drufva" userId="S::satu.drufva@edu.tampere.fi::c0235570-1ef8-4ed9-b6e5-0066a653d197" providerId="AD" clId="Web-{A82AABA0-2F24-1A49-AE4F-23770C4D360B}" dt="2022-05-17T08:14:19.998" v="38"/>
        <pc:sldMkLst>
          <pc:docMk/>
          <pc:sldMk cId="1440093352" sldId="509"/>
        </pc:sldMkLst>
        <pc:spChg chg="mod">
          <ac:chgData name="Satu Drufva" userId="S::satu.drufva@edu.tampere.fi::c0235570-1ef8-4ed9-b6e5-0066a653d197" providerId="AD" clId="Web-{A82AABA0-2F24-1A49-AE4F-23770C4D360B}" dt="2022-05-17T08:12:48.230" v="2" actId="14100"/>
          <ac:spMkLst>
            <pc:docMk/>
            <pc:sldMk cId="1440093352" sldId="509"/>
            <ac:spMk id="14" creationId="{61D76E98-D81F-4F2B-9931-9F4C217AA3C9}"/>
          </ac:spMkLst>
        </pc:spChg>
        <pc:spChg chg="mod">
          <ac:chgData name="Satu Drufva" userId="S::satu.drufva@edu.tampere.fi::c0235570-1ef8-4ed9-b6e5-0066a653d197" providerId="AD" clId="Web-{A82AABA0-2F24-1A49-AE4F-23770C4D360B}" dt="2022-05-17T08:14:19.998" v="38"/>
          <ac:spMkLst>
            <pc:docMk/>
            <pc:sldMk cId="1440093352" sldId="509"/>
            <ac:spMk id="23" creationId="{A3DF48B4-935D-4489-915F-C3539F9AFB2A}"/>
          </ac:spMkLst>
        </pc:spChg>
      </pc:sldChg>
    </pc:docChg>
  </pc:docChgLst>
  <pc:docChgLst>
    <pc:chgData name="Päivi Kalliokoski" userId="S::paivi.kalliokoski@edu.tampere.fi::fd522a53-7e65-4afe-9ff1-2a75edc373f7" providerId="AD" clId="Web-{F482E72E-1097-45A9-8917-9733D26153F7}"/>
    <pc:docChg chg="modSld">
      <pc:chgData name="Päivi Kalliokoski" userId="S::paivi.kalliokoski@edu.tampere.fi::fd522a53-7e65-4afe-9ff1-2a75edc373f7" providerId="AD" clId="Web-{F482E72E-1097-45A9-8917-9733D26153F7}" dt="2022-05-17T08:46:36.262" v="44" actId="1076"/>
      <pc:docMkLst>
        <pc:docMk/>
      </pc:docMkLst>
      <pc:sldChg chg="modSp addCm">
        <pc:chgData name="Päivi Kalliokoski" userId="S::paivi.kalliokoski@edu.tampere.fi::fd522a53-7e65-4afe-9ff1-2a75edc373f7" providerId="AD" clId="Web-{F482E72E-1097-45A9-8917-9733D26153F7}" dt="2022-05-17T08:43:13.696" v="2"/>
        <pc:sldMkLst>
          <pc:docMk/>
          <pc:sldMk cId="316354041" sldId="609"/>
        </pc:sldMkLst>
        <pc:picChg chg="mod">
          <ac:chgData name="Päivi Kalliokoski" userId="S::paivi.kalliokoski@edu.tampere.fi::fd522a53-7e65-4afe-9ff1-2a75edc373f7" providerId="AD" clId="Web-{F482E72E-1097-45A9-8917-9733D26153F7}" dt="2022-05-17T08:42:42.555" v="1" actId="1076"/>
          <ac:picMkLst>
            <pc:docMk/>
            <pc:sldMk cId="316354041" sldId="609"/>
            <ac:picMk id="14" creationId="{08A99392-DFE1-4DB8-BC15-A491DDD565AA}"/>
          </ac:picMkLst>
        </pc:picChg>
      </pc:sldChg>
      <pc:sldChg chg="modSp">
        <pc:chgData name="Päivi Kalliokoski" userId="S::paivi.kalliokoski@edu.tampere.fi::fd522a53-7e65-4afe-9ff1-2a75edc373f7" providerId="AD" clId="Web-{F482E72E-1097-45A9-8917-9733D26153F7}" dt="2022-05-17T08:46:36.262" v="44" actId="1076"/>
        <pc:sldMkLst>
          <pc:docMk/>
          <pc:sldMk cId="684532437" sldId="610"/>
        </pc:sldMkLst>
        <pc:spChg chg="mod">
          <ac:chgData name="Päivi Kalliokoski" userId="S::paivi.kalliokoski@edu.tampere.fi::fd522a53-7e65-4afe-9ff1-2a75edc373f7" providerId="AD" clId="Web-{F482E72E-1097-45A9-8917-9733D26153F7}" dt="2022-05-17T08:46:33.887" v="43" actId="1076"/>
          <ac:spMkLst>
            <pc:docMk/>
            <pc:sldMk cId="684532437" sldId="610"/>
            <ac:spMk id="3" creationId="{5A230DFC-00E0-1CFC-BBE2-260BFAF85CDE}"/>
          </ac:spMkLst>
        </pc:spChg>
        <pc:spChg chg="mod">
          <ac:chgData name="Päivi Kalliokoski" userId="S::paivi.kalliokoski@edu.tampere.fi::fd522a53-7e65-4afe-9ff1-2a75edc373f7" providerId="AD" clId="Web-{F482E72E-1097-45A9-8917-9733D26153F7}" dt="2022-05-17T08:46:36.262" v="44" actId="1076"/>
          <ac:spMkLst>
            <pc:docMk/>
            <pc:sldMk cId="684532437" sldId="610"/>
            <ac:spMk id="5" creationId="{2088B907-50C0-47E7-949F-903E19DCF6FF}"/>
          </ac:spMkLst>
        </pc:spChg>
      </pc:sldChg>
      <pc:sldChg chg="modSp">
        <pc:chgData name="Päivi Kalliokoski" userId="S::paivi.kalliokoski@edu.tampere.fi::fd522a53-7e65-4afe-9ff1-2a75edc373f7" providerId="AD" clId="Web-{F482E72E-1097-45A9-8917-9733D26153F7}" dt="2022-05-17T08:44:00.087" v="37" actId="20577"/>
        <pc:sldMkLst>
          <pc:docMk/>
          <pc:sldMk cId="50855145" sldId="611"/>
        </pc:sldMkLst>
        <pc:spChg chg="mod">
          <ac:chgData name="Päivi Kalliokoski" userId="S::paivi.kalliokoski@edu.tampere.fi::fd522a53-7e65-4afe-9ff1-2a75edc373f7" providerId="AD" clId="Web-{F482E72E-1097-45A9-8917-9733D26153F7}" dt="2022-05-17T08:44:00.087" v="37" actId="20577"/>
          <ac:spMkLst>
            <pc:docMk/>
            <pc:sldMk cId="50855145" sldId="611"/>
            <ac:spMk id="364" creationId="{32939053-CBCD-42EC-A3D9-A11E88E693AD}"/>
          </ac:spMkLst>
        </pc:spChg>
        <pc:spChg chg="mod">
          <ac:chgData name="Päivi Kalliokoski" userId="S::paivi.kalliokoski@edu.tampere.fi::fd522a53-7e65-4afe-9ff1-2a75edc373f7" providerId="AD" clId="Web-{F482E72E-1097-45A9-8917-9733D26153F7}" dt="2022-05-17T08:43:49.431" v="36" actId="20577"/>
          <ac:spMkLst>
            <pc:docMk/>
            <pc:sldMk cId="50855145" sldId="611"/>
            <ac:spMk id="366" creationId="{7AC38B55-DC77-4669-8A86-FA70C631DD04}"/>
          </ac:spMkLst>
        </pc:spChg>
      </pc:sldChg>
      <pc:sldChg chg="addCm">
        <pc:chgData name="Päivi Kalliokoski" userId="S::paivi.kalliokoski@edu.tampere.fi::fd522a53-7e65-4afe-9ff1-2a75edc373f7" providerId="AD" clId="Web-{F482E72E-1097-45A9-8917-9733D26153F7}" dt="2022-05-17T08:46:24.043" v="42"/>
        <pc:sldMkLst>
          <pc:docMk/>
          <pc:sldMk cId="715916579" sldId="620"/>
        </pc:sldMkLst>
      </pc:sldChg>
    </pc:docChg>
  </pc:docChgLst>
  <pc:docChgLst>
    <pc:chgData name="Satu Drufva" userId="c0235570-1ef8-4ed9-b6e5-0066a653d197" providerId="ADAL" clId="{5EB4BE22-0292-400B-8BB5-C3E314D7E8AC}"/>
    <pc:docChg chg="addSld delSld modSld">
      <pc:chgData name="Satu Drufva" userId="c0235570-1ef8-4ed9-b6e5-0066a653d197" providerId="ADAL" clId="{5EB4BE22-0292-400B-8BB5-C3E314D7E8AC}" dt="2022-05-17T09:06:32.290" v="22" actId="1076"/>
      <pc:docMkLst>
        <pc:docMk/>
      </pc:docMkLst>
      <pc:sldChg chg="addSp">
        <pc:chgData name="Satu Drufva" userId="c0235570-1ef8-4ed9-b6e5-0066a653d197" providerId="ADAL" clId="{5EB4BE22-0292-400B-8BB5-C3E314D7E8AC}" dt="2022-05-17T09:04:30.571" v="4"/>
        <pc:sldMkLst>
          <pc:docMk/>
          <pc:sldMk cId="50855145" sldId="611"/>
        </pc:sldMkLst>
        <pc:spChg chg="add">
          <ac:chgData name="Satu Drufva" userId="c0235570-1ef8-4ed9-b6e5-0066a653d197" providerId="ADAL" clId="{5EB4BE22-0292-400B-8BB5-C3E314D7E8AC}" dt="2022-05-17T09:04:14.294" v="0"/>
          <ac:spMkLst>
            <pc:docMk/>
            <pc:sldMk cId="50855145" sldId="611"/>
            <ac:spMk id="4" creationId="{214710E6-2365-43EB-8372-F01CDB773003}"/>
          </ac:spMkLst>
        </pc:spChg>
        <pc:spChg chg="add">
          <ac:chgData name="Satu Drufva" userId="c0235570-1ef8-4ed9-b6e5-0066a653d197" providerId="ADAL" clId="{5EB4BE22-0292-400B-8BB5-C3E314D7E8AC}" dt="2022-05-17T09:04:30.571" v="4"/>
          <ac:spMkLst>
            <pc:docMk/>
            <pc:sldMk cId="50855145" sldId="611"/>
            <ac:spMk id="8" creationId="{05C7E057-7768-44B3-9FFA-08E1441A9F15}"/>
          </ac:spMkLst>
        </pc:spChg>
      </pc:sldChg>
      <pc:sldChg chg="modSp add">
        <pc:chgData name="Satu Drufva" userId="c0235570-1ef8-4ed9-b6e5-0066a653d197" providerId="ADAL" clId="{5EB4BE22-0292-400B-8BB5-C3E314D7E8AC}" dt="2022-05-17T09:05:16.401" v="9" actId="6549"/>
        <pc:sldMkLst>
          <pc:docMk/>
          <pc:sldMk cId="540133854" sldId="615"/>
        </pc:sldMkLst>
        <pc:spChg chg="mod">
          <ac:chgData name="Satu Drufva" userId="c0235570-1ef8-4ed9-b6e5-0066a653d197" providerId="ADAL" clId="{5EB4BE22-0292-400B-8BB5-C3E314D7E8AC}" dt="2022-05-17T09:05:16.401" v="9" actId="6549"/>
          <ac:spMkLst>
            <pc:docMk/>
            <pc:sldMk cId="540133854" sldId="615"/>
            <ac:spMk id="7" creationId="{772EEA65-2583-4FF7-9264-7407D9245117}"/>
          </ac:spMkLst>
        </pc:spChg>
      </pc:sldChg>
      <pc:sldChg chg="modSp add">
        <pc:chgData name="Satu Drufva" userId="c0235570-1ef8-4ed9-b6e5-0066a653d197" providerId="ADAL" clId="{5EB4BE22-0292-400B-8BB5-C3E314D7E8AC}" dt="2022-05-17T09:06:32.290" v="22" actId="1076"/>
        <pc:sldMkLst>
          <pc:docMk/>
          <pc:sldMk cId="389831638" sldId="617"/>
        </pc:sldMkLst>
        <pc:picChg chg="mod modCrop">
          <ac:chgData name="Satu Drufva" userId="c0235570-1ef8-4ed9-b6e5-0066a653d197" providerId="ADAL" clId="{5EB4BE22-0292-400B-8BB5-C3E314D7E8AC}" dt="2022-05-17T09:06:32.290" v="22" actId="1076"/>
          <ac:picMkLst>
            <pc:docMk/>
            <pc:sldMk cId="389831638" sldId="617"/>
            <ac:picMk id="8" creationId="{615B6C11-C482-4C6C-905B-2DE7472AD029}"/>
          </ac:picMkLst>
        </pc:picChg>
      </pc:sldChg>
      <pc:sldChg chg="add">
        <pc:chgData name="Satu Drufva" userId="c0235570-1ef8-4ed9-b6e5-0066a653d197" providerId="ADAL" clId="{5EB4BE22-0292-400B-8BB5-C3E314D7E8AC}" dt="2022-05-17T09:05:23.938" v="11"/>
        <pc:sldMkLst>
          <pc:docMk/>
          <pc:sldMk cId="1057198260" sldId="627"/>
        </pc:sldMkLst>
      </pc:sldChg>
    </pc:docChg>
  </pc:docChgLst>
  <pc:docChgLst>
    <pc:chgData name="Satu Drufva" userId="S::satu.drufva@edu.tampere.fi::c0235570-1ef8-4ed9-b6e5-0066a653d197" providerId="AD" clId="Web-{887D4CAF-3A01-4208-8376-9DD09F69D95B}"/>
    <pc:docChg chg="modSld">
      <pc:chgData name="Satu Drufva" userId="S::satu.drufva@edu.tampere.fi::c0235570-1ef8-4ed9-b6e5-0066a653d197" providerId="AD" clId="Web-{887D4CAF-3A01-4208-8376-9DD09F69D95B}" dt="2022-05-17T09:01:44.945" v="54" actId="20577"/>
      <pc:docMkLst>
        <pc:docMk/>
      </pc:docMkLst>
      <pc:sldChg chg="modSp delCm">
        <pc:chgData name="Satu Drufva" userId="S::satu.drufva@edu.tampere.fi::c0235570-1ef8-4ed9-b6e5-0066a653d197" providerId="AD" clId="Web-{887D4CAF-3A01-4208-8376-9DD09F69D95B}" dt="2022-05-17T08:56:38.972" v="39"/>
        <pc:sldMkLst>
          <pc:docMk/>
          <pc:sldMk cId="197524601" sldId="502"/>
        </pc:sldMkLst>
        <pc:spChg chg="mod">
          <ac:chgData name="Satu Drufva" userId="S::satu.drufva@edu.tampere.fi::c0235570-1ef8-4ed9-b6e5-0066a653d197" providerId="AD" clId="Web-{887D4CAF-3A01-4208-8376-9DD09F69D95B}" dt="2022-05-17T08:56:17.597" v="38" actId="20577"/>
          <ac:spMkLst>
            <pc:docMk/>
            <pc:sldMk cId="197524601" sldId="502"/>
            <ac:spMk id="7" creationId="{1E075A2C-9CDE-4CF8-8CC9-0C4011C2DE9A}"/>
          </ac:spMkLst>
        </pc:spChg>
      </pc:sldChg>
      <pc:sldChg chg="modSp modCm">
        <pc:chgData name="Satu Drufva" userId="S::satu.drufva@edu.tampere.fi::c0235570-1ef8-4ed9-b6e5-0066a653d197" providerId="AD" clId="Web-{887D4CAF-3A01-4208-8376-9DD09F69D95B}" dt="2022-05-17T08:55:51.519" v="31"/>
        <pc:sldMkLst>
          <pc:docMk/>
          <pc:sldMk cId="316354041" sldId="609"/>
        </pc:sldMkLst>
        <pc:spChg chg="mod">
          <ac:chgData name="Satu Drufva" userId="S::satu.drufva@edu.tampere.fi::c0235570-1ef8-4ed9-b6e5-0066a653d197" providerId="AD" clId="Web-{887D4CAF-3A01-4208-8376-9DD09F69D95B}" dt="2022-05-17T08:55:38.331" v="29" actId="1076"/>
          <ac:spMkLst>
            <pc:docMk/>
            <pc:sldMk cId="316354041" sldId="609"/>
            <ac:spMk id="3" creationId="{460DC2F9-9F9A-4F75-897A-4F217FE81A16}"/>
          </ac:spMkLst>
        </pc:spChg>
        <pc:spChg chg="mod">
          <ac:chgData name="Satu Drufva" userId="S::satu.drufva@edu.tampere.fi::c0235570-1ef8-4ed9-b6e5-0066a653d197" providerId="AD" clId="Web-{887D4CAF-3A01-4208-8376-9DD09F69D95B}" dt="2022-05-17T08:55:33.300" v="28" actId="1076"/>
          <ac:spMkLst>
            <pc:docMk/>
            <pc:sldMk cId="316354041" sldId="609"/>
            <ac:spMk id="5" creationId="{D1365FF7-2792-4C0A-B24D-C4B42E8A0231}"/>
          </ac:spMkLst>
        </pc:spChg>
        <pc:spChg chg="mod">
          <ac:chgData name="Satu Drufva" userId="S::satu.drufva@edu.tampere.fi::c0235570-1ef8-4ed9-b6e5-0066a653d197" providerId="AD" clId="Web-{887D4CAF-3A01-4208-8376-9DD09F69D95B}" dt="2022-05-17T08:55:41.847" v="30" actId="1076"/>
          <ac:spMkLst>
            <pc:docMk/>
            <pc:sldMk cId="316354041" sldId="609"/>
            <ac:spMk id="12" creationId="{B7A8B80E-3F41-4523-BE79-160EA6B76F1B}"/>
          </ac:spMkLst>
        </pc:spChg>
        <pc:picChg chg="mod">
          <ac:chgData name="Satu Drufva" userId="S::satu.drufva@edu.tampere.fi::c0235570-1ef8-4ed9-b6e5-0066a653d197" providerId="AD" clId="Web-{887D4CAF-3A01-4208-8376-9DD09F69D95B}" dt="2022-05-17T08:55:28.409" v="26" actId="1076"/>
          <ac:picMkLst>
            <pc:docMk/>
            <pc:sldMk cId="316354041" sldId="609"/>
            <ac:picMk id="8" creationId="{428CB106-3502-4783-9B0F-C476663491ED}"/>
          </ac:picMkLst>
        </pc:picChg>
        <pc:picChg chg="mod">
          <ac:chgData name="Satu Drufva" userId="S::satu.drufva@edu.tampere.fi::c0235570-1ef8-4ed9-b6e5-0066a653d197" providerId="AD" clId="Web-{887D4CAF-3A01-4208-8376-9DD09F69D95B}" dt="2022-05-17T08:55:26.987" v="25" actId="1076"/>
          <ac:picMkLst>
            <pc:docMk/>
            <pc:sldMk cId="316354041" sldId="609"/>
            <ac:picMk id="11" creationId="{21893209-40FD-4606-8661-E3F5A37FC507}"/>
          </ac:picMkLst>
        </pc:picChg>
        <pc:picChg chg="mod">
          <ac:chgData name="Satu Drufva" userId="S::satu.drufva@edu.tampere.fi::c0235570-1ef8-4ed9-b6e5-0066a653d197" providerId="AD" clId="Web-{887D4CAF-3A01-4208-8376-9DD09F69D95B}" dt="2022-05-17T08:55:29.909" v="27" actId="1076"/>
          <ac:picMkLst>
            <pc:docMk/>
            <pc:sldMk cId="316354041" sldId="609"/>
            <ac:picMk id="14" creationId="{08A99392-DFE1-4DB8-BC15-A491DDD565AA}"/>
          </ac:picMkLst>
        </pc:picChg>
        <pc:picChg chg="mod">
          <ac:chgData name="Satu Drufva" userId="S::satu.drufva@edu.tampere.fi::c0235570-1ef8-4ed9-b6e5-0066a653d197" providerId="AD" clId="Web-{887D4CAF-3A01-4208-8376-9DD09F69D95B}" dt="2022-05-17T08:54:38.768" v="17" actId="1076"/>
          <ac:picMkLst>
            <pc:docMk/>
            <pc:sldMk cId="316354041" sldId="609"/>
            <ac:picMk id="16" creationId="{D4B2C591-9B77-4D44-85E0-B446FDD7A1FE}"/>
          </ac:picMkLst>
        </pc:picChg>
        <pc:picChg chg="mod">
          <ac:chgData name="Satu Drufva" userId="S::satu.drufva@edu.tampere.fi::c0235570-1ef8-4ed9-b6e5-0066a653d197" providerId="AD" clId="Web-{887D4CAF-3A01-4208-8376-9DD09F69D95B}" dt="2022-05-17T08:54:42.174" v="18" actId="1076"/>
          <ac:picMkLst>
            <pc:docMk/>
            <pc:sldMk cId="316354041" sldId="609"/>
            <ac:picMk id="18" creationId="{C740C14F-0A8C-4F76-8144-805372E2F351}"/>
          </ac:picMkLst>
        </pc:picChg>
      </pc:sldChg>
      <pc:sldChg chg="delCm">
        <pc:chgData name="Satu Drufva" userId="S::satu.drufva@edu.tampere.fi::c0235570-1ef8-4ed9-b6e5-0066a653d197" providerId="AD" clId="Web-{887D4CAF-3A01-4208-8376-9DD09F69D95B}" dt="2022-05-17T08:56:42.316" v="40"/>
        <pc:sldMkLst>
          <pc:docMk/>
          <pc:sldMk cId="50855145" sldId="611"/>
        </pc:sldMkLst>
      </pc:sldChg>
      <pc:sldChg chg="delSp modSp mod modClrScheme modShow chgLayout">
        <pc:chgData name="Satu Drufva" userId="S::satu.drufva@edu.tampere.fi::c0235570-1ef8-4ed9-b6e5-0066a653d197" providerId="AD" clId="Web-{887D4CAF-3A01-4208-8376-9DD09F69D95B}" dt="2022-05-17T08:59:54.241" v="42"/>
        <pc:sldMkLst>
          <pc:docMk/>
          <pc:sldMk cId="1482319198" sldId="621"/>
        </pc:sldMkLst>
        <pc:spChg chg="del">
          <ac:chgData name="Satu Drufva" userId="S::satu.drufva@edu.tampere.fi::c0235570-1ef8-4ed9-b6e5-0066a653d197" providerId="AD" clId="Web-{887D4CAF-3A01-4208-8376-9DD09F69D95B}" dt="2022-05-17T08:59:54.241" v="42"/>
          <ac:spMkLst>
            <pc:docMk/>
            <pc:sldMk cId="1482319198" sldId="621"/>
            <ac:spMk id="2" creationId="{DCAA6DE4-1A9C-4A4C-BB0D-0C041EEFD184}"/>
          </ac:spMkLst>
        </pc:spChg>
        <pc:spChg chg="mod ord">
          <ac:chgData name="Satu Drufva" userId="S::satu.drufva@edu.tampere.fi::c0235570-1ef8-4ed9-b6e5-0066a653d197" providerId="AD" clId="Web-{887D4CAF-3A01-4208-8376-9DD09F69D95B}" dt="2022-05-17T08:59:54.241" v="42"/>
          <ac:spMkLst>
            <pc:docMk/>
            <pc:sldMk cId="1482319198" sldId="621"/>
            <ac:spMk id="4" creationId="{897C7E07-6841-4BED-803E-BDA971B34FED}"/>
          </ac:spMkLst>
        </pc:spChg>
      </pc:sldChg>
    </pc:docChg>
  </pc:docChgLst>
  <pc:docChgLst>
    <pc:chgData name="Satu Drufva" userId="S::satu.drufva@edu.tampere.fi::c0235570-1ef8-4ed9-b6e5-0066a653d197" providerId="AD" clId="Web-{0CB82629-D3E1-41A3-82A7-ABC14EC49E6B}"/>
    <pc:docChg chg="modSld">
      <pc:chgData name="Satu Drufva" userId="S::satu.drufva@edu.tampere.fi::c0235570-1ef8-4ed9-b6e5-0066a653d197" providerId="AD" clId="Web-{0CB82629-D3E1-41A3-82A7-ABC14EC49E6B}" dt="2022-05-17T09:13:16.372" v="8"/>
      <pc:docMkLst>
        <pc:docMk/>
      </pc:docMkLst>
      <pc:sldChg chg="modSp">
        <pc:chgData name="Satu Drufva" userId="S::satu.drufva@edu.tampere.fi::c0235570-1ef8-4ed9-b6e5-0066a653d197" providerId="AD" clId="Web-{0CB82629-D3E1-41A3-82A7-ABC14EC49E6B}" dt="2022-05-17T09:12:08.745" v="2" actId="20577"/>
        <pc:sldMkLst>
          <pc:docMk/>
          <pc:sldMk cId="316354041" sldId="609"/>
        </pc:sldMkLst>
        <pc:spChg chg="mod">
          <ac:chgData name="Satu Drufva" userId="S::satu.drufva@edu.tampere.fi::c0235570-1ef8-4ed9-b6e5-0066a653d197" providerId="AD" clId="Web-{0CB82629-D3E1-41A3-82A7-ABC14EC49E6B}" dt="2022-05-17T09:12:08.745" v="2" actId="20577"/>
          <ac:spMkLst>
            <pc:docMk/>
            <pc:sldMk cId="316354041" sldId="609"/>
            <ac:spMk id="3" creationId="{460DC2F9-9F9A-4F75-897A-4F217FE81A16}"/>
          </ac:spMkLst>
        </pc:spChg>
      </pc:sldChg>
      <pc:sldChg chg="modSp">
        <pc:chgData name="Satu Drufva" userId="S::satu.drufva@edu.tampere.fi::c0235570-1ef8-4ed9-b6e5-0066a653d197" providerId="AD" clId="Web-{0CB82629-D3E1-41A3-82A7-ABC14EC49E6B}" dt="2022-05-17T09:13:16.372" v="8"/>
        <pc:sldMkLst>
          <pc:docMk/>
          <pc:sldMk cId="715916579" sldId="620"/>
        </pc:sldMkLst>
        <pc:spChg chg="mod">
          <ac:chgData name="Satu Drufva" userId="S::satu.drufva@edu.tampere.fi::c0235570-1ef8-4ed9-b6e5-0066a653d197" providerId="AD" clId="Web-{0CB82629-D3E1-41A3-82A7-ABC14EC49E6B}" dt="2022-05-17T09:13:16.372" v="8"/>
          <ac:spMkLst>
            <pc:docMk/>
            <pc:sldMk cId="715916579" sldId="620"/>
            <ac:spMk id="5" creationId="{E25E0C17-4AD1-43C2-9B88-DB4EC6977A9F}"/>
          </ac:spMkLst>
        </pc:spChg>
        <pc:spChg chg="mod">
          <ac:chgData name="Satu Drufva" userId="S::satu.drufva@edu.tampere.fi::c0235570-1ef8-4ed9-b6e5-0066a653d197" providerId="AD" clId="Web-{0CB82629-D3E1-41A3-82A7-ABC14EC49E6B}" dt="2022-05-17T09:13:05.293" v="6"/>
          <ac:spMkLst>
            <pc:docMk/>
            <pc:sldMk cId="715916579" sldId="620"/>
            <ac:spMk id="7" creationId="{3A6AA34D-5C22-4AD5-83CD-B8044DEC11A8}"/>
          </ac:spMkLst>
        </pc:spChg>
        <pc:spChg chg="mod">
          <ac:chgData name="Satu Drufva" userId="S::satu.drufva@edu.tampere.fi::c0235570-1ef8-4ed9-b6e5-0066a653d197" providerId="AD" clId="Web-{0CB82629-D3E1-41A3-82A7-ABC14EC49E6B}" dt="2022-05-17T09:12:51.340" v="4"/>
          <ac:spMkLst>
            <pc:docMk/>
            <pc:sldMk cId="715916579" sldId="620"/>
            <ac:spMk id="8" creationId="{36AD9A5F-7617-4924-8002-B34DF1B2F2AB}"/>
          </ac:spMkLst>
        </pc:spChg>
      </pc:sldChg>
    </pc:docChg>
  </pc:docChgLst>
  <pc:docChgLst>
    <pc:chgData name="Päivi Kalliokoski" userId="S::paivi.kalliokoski@edu.tampere.fi::fd522a53-7e65-4afe-9ff1-2a75edc373f7" providerId="AD" clId="Web-{728B626A-2CB5-414F-BD29-DDB1BA8C2968}"/>
    <pc:docChg chg="modSld">
      <pc:chgData name="Päivi Kalliokoski" userId="S::paivi.kalliokoski@edu.tampere.fi::fd522a53-7e65-4afe-9ff1-2a75edc373f7" providerId="AD" clId="Web-{728B626A-2CB5-414F-BD29-DDB1BA8C2968}" dt="2022-05-18T04:36:56.170" v="1"/>
      <pc:docMkLst>
        <pc:docMk/>
      </pc:docMkLst>
      <pc:sldChg chg="addSp delSp">
        <pc:chgData name="Päivi Kalliokoski" userId="S::paivi.kalliokoski@edu.tampere.fi::fd522a53-7e65-4afe-9ff1-2a75edc373f7" providerId="AD" clId="Web-{728B626A-2CB5-414F-BD29-DDB1BA8C2968}" dt="2022-05-18T04:36:56.170" v="1"/>
        <pc:sldMkLst>
          <pc:docMk/>
          <pc:sldMk cId="1057198260" sldId="627"/>
        </pc:sldMkLst>
        <pc:spChg chg="add del">
          <ac:chgData name="Päivi Kalliokoski" userId="S::paivi.kalliokoski@edu.tampere.fi::fd522a53-7e65-4afe-9ff1-2a75edc373f7" providerId="AD" clId="Web-{728B626A-2CB5-414F-BD29-DDB1BA8C2968}" dt="2022-05-18T04:36:56.170" v="1"/>
          <ac:spMkLst>
            <pc:docMk/>
            <pc:sldMk cId="1057198260" sldId="627"/>
            <ac:spMk id="3" creationId="{546B7245-AA9B-DBBF-1F0D-DF85BC46569B}"/>
          </ac:spMkLst>
        </pc:spChg>
      </pc:sldChg>
    </pc:docChg>
  </pc:docChgLst>
  <pc:docChgLst>
    <pc:chgData name="Satu Drufva" userId="S::satu.drufva@edu.tampere.fi::c0235570-1ef8-4ed9-b6e5-0066a653d197" providerId="AD" clId="Web-{831E915A-8511-0B74-85CB-3D2581463BE0}"/>
    <pc:docChg chg="modSld">
      <pc:chgData name="Satu Drufva" userId="S::satu.drufva@edu.tampere.fi::c0235570-1ef8-4ed9-b6e5-0066a653d197" providerId="AD" clId="Web-{831E915A-8511-0B74-85CB-3D2581463BE0}" dt="2022-05-17T08:17:12.963" v="25" actId="1076"/>
      <pc:docMkLst>
        <pc:docMk/>
      </pc:docMkLst>
      <pc:sldChg chg="delSp modSp">
        <pc:chgData name="Satu Drufva" userId="S::satu.drufva@edu.tampere.fi::c0235570-1ef8-4ed9-b6e5-0066a653d197" providerId="AD" clId="Web-{831E915A-8511-0B74-85CB-3D2581463BE0}" dt="2022-05-17T08:17:12.963" v="25" actId="1076"/>
        <pc:sldMkLst>
          <pc:docMk/>
          <pc:sldMk cId="1440093352" sldId="509"/>
        </pc:sldMkLst>
        <pc:spChg chg="mod">
          <ac:chgData name="Satu Drufva" userId="S::satu.drufva@edu.tampere.fi::c0235570-1ef8-4ed9-b6e5-0066a653d197" providerId="AD" clId="Web-{831E915A-8511-0B74-85CB-3D2581463BE0}" dt="2022-05-17T08:16:28.116" v="18" actId="14100"/>
          <ac:spMkLst>
            <pc:docMk/>
            <pc:sldMk cId="1440093352" sldId="509"/>
            <ac:spMk id="2" creationId="{4BF535B5-F5FC-4C5A-BAFE-38EC3609294D}"/>
          </ac:spMkLst>
        </pc:spChg>
        <pc:spChg chg="mod">
          <ac:chgData name="Satu Drufva" userId="S::satu.drufva@edu.tampere.fi::c0235570-1ef8-4ed9-b6e5-0066a653d197" providerId="AD" clId="Web-{831E915A-8511-0B74-85CB-3D2581463BE0}" dt="2022-05-17T08:17:10.963" v="24" actId="1076"/>
          <ac:spMkLst>
            <pc:docMk/>
            <pc:sldMk cId="1440093352" sldId="509"/>
            <ac:spMk id="14" creationId="{61D76E98-D81F-4F2B-9931-9F4C217AA3C9}"/>
          </ac:spMkLst>
        </pc:spChg>
        <pc:spChg chg="del mod">
          <ac:chgData name="Satu Drufva" userId="S::satu.drufva@edu.tampere.fi::c0235570-1ef8-4ed9-b6e5-0066a653d197" providerId="AD" clId="Web-{831E915A-8511-0B74-85CB-3D2581463BE0}" dt="2022-05-17T08:16:39.945" v="21"/>
          <ac:spMkLst>
            <pc:docMk/>
            <pc:sldMk cId="1440093352" sldId="509"/>
            <ac:spMk id="19" creationId="{B278B20B-1113-41B3-B4EB-43A03D13A307}"/>
          </ac:spMkLst>
        </pc:spChg>
        <pc:spChg chg="mod">
          <ac:chgData name="Satu Drufva" userId="S::satu.drufva@edu.tampere.fi::c0235570-1ef8-4ed9-b6e5-0066a653d197" providerId="AD" clId="Web-{831E915A-8511-0B74-85CB-3D2581463BE0}" dt="2022-05-17T08:15:53.020" v="9" actId="1076"/>
          <ac:spMkLst>
            <pc:docMk/>
            <pc:sldMk cId="1440093352" sldId="509"/>
            <ac:spMk id="23" creationId="{A3DF48B4-935D-4489-915F-C3539F9AFB2A}"/>
          </ac:spMkLst>
        </pc:spChg>
        <pc:spChg chg="mod">
          <ac:chgData name="Satu Drufva" userId="S::satu.drufva@edu.tampere.fi::c0235570-1ef8-4ed9-b6e5-0066a653d197" providerId="AD" clId="Web-{831E915A-8511-0B74-85CB-3D2581463BE0}" dt="2022-05-17T08:17:03.993" v="23" actId="14100"/>
          <ac:spMkLst>
            <pc:docMk/>
            <pc:sldMk cId="1440093352" sldId="509"/>
            <ac:spMk id="24" creationId="{A8DCB5F4-5C5C-4BC9-87AB-A334230501D8}"/>
          </ac:spMkLst>
        </pc:spChg>
        <pc:picChg chg="mod">
          <ac:chgData name="Satu Drufva" userId="S::satu.drufva@edu.tampere.fi::c0235570-1ef8-4ed9-b6e5-0066a653d197" providerId="AD" clId="Web-{831E915A-8511-0B74-85CB-3D2581463BE0}" dt="2022-05-17T08:17:12.963" v="25" actId="1076"/>
          <ac:picMkLst>
            <pc:docMk/>
            <pc:sldMk cId="1440093352" sldId="509"/>
            <ac:picMk id="17" creationId="{69E2184D-B6CA-4D44-9973-9089F886D9D4}"/>
          </ac:picMkLst>
        </pc:picChg>
        <pc:picChg chg="mod">
          <ac:chgData name="Satu Drufva" userId="S::satu.drufva@edu.tampere.fi::c0235570-1ef8-4ed9-b6e5-0066a653d197" providerId="AD" clId="Web-{831E915A-8511-0B74-85CB-3D2581463BE0}" dt="2022-05-17T08:16:32.023" v="19" actId="1076"/>
          <ac:picMkLst>
            <pc:docMk/>
            <pc:sldMk cId="1440093352" sldId="509"/>
            <ac:picMk id="18" creationId="{3CF38DB8-1A0E-458B-B2C0-D1A2C045727A}"/>
          </ac:picMkLst>
        </pc:picChg>
      </pc:sldChg>
    </pc:docChg>
  </pc:docChgLst>
  <pc:docChgLst>
    <pc:chgData name="Satu Drufva" userId="S::satu.drufva@edu.tampere.fi::c0235570-1ef8-4ed9-b6e5-0066a653d197" providerId="AD" clId="Web-{51827104-E5D6-4F3B-804F-D8397ED83E4A}"/>
    <pc:docChg chg="modSld sldOrd">
      <pc:chgData name="Satu Drufva" userId="S::satu.drufva@edu.tampere.fi::c0235570-1ef8-4ed9-b6e5-0066a653d197" providerId="AD" clId="Web-{51827104-E5D6-4F3B-804F-D8397ED83E4A}" dt="2022-05-17T07:59:19.993" v="6"/>
      <pc:docMkLst>
        <pc:docMk/>
      </pc:docMkLst>
      <pc:sldChg chg="addSp delSp modSp ord">
        <pc:chgData name="Satu Drufva" userId="S::satu.drufva@edu.tampere.fi::c0235570-1ef8-4ed9-b6e5-0066a653d197" providerId="AD" clId="Web-{51827104-E5D6-4F3B-804F-D8397ED83E4A}" dt="2022-05-17T07:59:19.993" v="6"/>
        <pc:sldMkLst>
          <pc:docMk/>
          <pc:sldMk cId="3563657214" sldId="625"/>
        </pc:sldMkLst>
        <pc:spChg chg="add del">
          <ac:chgData name="Satu Drufva" userId="S::satu.drufva@edu.tampere.fi::c0235570-1ef8-4ed9-b6e5-0066a653d197" providerId="AD" clId="Web-{51827104-E5D6-4F3B-804F-D8397ED83E4A}" dt="2022-05-17T07:59:17.431" v="5"/>
          <ac:spMkLst>
            <pc:docMk/>
            <pc:sldMk cId="3563657214" sldId="625"/>
            <ac:spMk id="2" creationId="{C04E2ECA-E65D-D249-1E62-5D6D0B66DFAB}"/>
          </ac:spMkLst>
        </pc:spChg>
        <pc:spChg chg="add del mod">
          <ac:chgData name="Satu Drufva" userId="S::satu.drufva@edu.tampere.fi::c0235570-1ef8-4ed9-b6e5-0066a653d197" providerId="AD" clId="Web-{51827104-E5D6-4F3B-804F-D8397ED83E4A}" dt="2022-05-17T07:59:15.931" v="4"/>
          <ac:spMkLst>
            <pc:docMk/>
            <pc:sldMk cId="3563657214" sldId="625"/>
            <ac:spMk id="3" creationId="{AA5ED97E-CB53-7094-E657-EEDA74315800}"/>
          </ac:spMkLst>
        </pc:spChg>
        <pc:spChg chg="add">
          <ac:chgData name="Satu Drufva" userId="S::satu.drufva@edu.tampere.fi::c0235570-1ef8-4ed9-b6e5-0066a653d197" providerId="AD" clId="Web-{51827104-E5D6-4F3B-804F-D8397ED83E4A}" dt="2022-05-17T07:59:19.993" v="6"/>
          <ac:spMkLst>
            <pc:docMk/>
            <pc:sldMk cId="3563657214" sldId="625"/>
            <ac:spMk id="9" creationId="{CEBDDE95-1989-C262-625A-D9E49EE8CE14}"/>
          </ac:spMkLst>
        </pc:spChg>
      </pc:sldChg>
    </pc:docChg>
  </pc:docChgLst>
  <pc:docChgLst>
    <pc:chgData name="Satu Drufva" userId="S::satu.drufva@edu.tampere.fi::c0235570-1ef8-4ed9-b6e5-0066a653d197" providerId="AD" clId="Web-{ACE84495-6194-4D78-908A-940D7E45365E}"/>
    <pc:docChg chg="modSld">
      <pc:chgData name="Satu Drufva" userId="S::satu.drufva@edu.tampere.fi::c0235570-1ef8-4ed9-b6e5-0066a653d197" providerId="AD" clId="Web-{ACE84495-6194-4D78-908A-940D7E45365E}" dt="2022-05-17T09:09:40.616" v="16"/>
      <pc:docMkLst>
        <pc:docMk/>
      </pc:docMkLst>
      <pc:sldChg chg="modSp">
        <pc:chgData name="Satu Drufva" userId="S::satu.drufva@edu.tampere.fi::c0235570-1ef8-4ed9-b6e5-0066a653d197" providerId="AD" clId="Web-{ACE84495-6194-4D78-908A-940D7E45365E}" dt="2022-05-17T09:08:27.254" v="13" actId="20577"/>
        <pc:sldMkLst>
          <pc:docMk/>
          <pc:sldMk cId="473820529" sldId="605"/>
        </pc:sldMkLst>
        <pc:spChg chg="mod">
          <ac:chgData name="Satu Drufva" userId="S::satu.drufva@edu.tampere.fi::c0235570-1ef8-4ed9-b6e5-0066a653d197" providerId="AD" clId="Web-{ACE84495-6194-4D78-908A-940D7E45365E}" dt="2022-05-17T09:08:27.254" v="13" actId="20577"/>
          <ac:spMkLst>
            <pc:docMk/>
            <pc:sldMk cId="473820529" sldId="605"/>
            <ac:spMk id="3" creationId="{071A7E56-F3E1-4D9D-A826-00DAFFADDA19}"/>
          </ac:spMkLst>
        </pc:spChg>
      </pc:sldChg>
      <pc:sldChg chg="modSp delCm">
        <pc:chgData name="Satu Drufva" userId="S::satu.drufva@edu.tampere.fi::c0235570-1ef8-4ed9-b6e5-0066a653d197" providerId="AD" clId="Web-{ACE84495-6194-4D78-908A-940D7E45365E}" dt="2022-05-17T09:07:54.128" v="7"/>
        <pc:sldMkLst>
          <pc:docMk/>
          <pc:sldMk cId="316354041" sldId="609"/>
        </pc:sldMkLst>
        <pc:spChg chg="mod">
          <ac:chgData name="Satu Drufva" userId="S::satu.drufva@edu.tampere.fi::c0235570-1ef8-4ed9-b6e5-0066a653d197" providerId="AD" clId="Web-{ACE84495-6194-4D78-908A-940D7E45365E}" dt="2022-05-17T09:07:46.175" v="6" actId="20577"/>
          <ac:spMkLst>
            <pc:docMk/>
            <pc:sldMk cId="316354041" sldId="609"/>
            <ac:spMk id="12" creationId="{B7A8B80E-3F41-4523-BE79-160EA6B76F1B}"/>
          </ac:spMkLst>
        </pc:spChg>
        <pc:picChg chg="mod">
          <ac:chgData name="Satu Drufva" userId="S::satu.drufva@edu.tampere.fi::c0235570-1ef8-4ed9-b6e5-0066a653d197" providerId="AD" clId="Web-{ACE84495-6194-4D78-908A-940D7E45365E}" dt="2022-05-17T09:07:24.143" v="0" actId="14100"/>
          <ac:picMkLst>
            <pc:docMk/>
            <pc:sldMk cId="316354041" sldId="609"/>
            <ac:picMk id="8" creationId="{428CB106-3502-4783-9B0F-C476663491ED}"/>
          </ac:picMkLst>
        </pc:picChg>
        <pc:picChg chg="mod">
          <ac:chgData name="Satu Drufva" userId="S::satu.drufva@edu.tampere.fi::c0235570-1ef8-4ed9-b6e5-0066a653d197" providerId="AD" clId="Web-{ACE84495-6194-4D78-908A-940D7E45365E}" dt="2022-05-17T09:07:31.440" v="3" actId="1076"/>
          <ac:picMkLst>
            <pc:docMk/>
            <pc:sldMk cId="316354041" sldId="609"/>
            <ac:picMk id="11" creationId="{21893209-40FD-4606-8661-E3F5A37FC507}"/>
          </ac:picMkLst>
        </pc:picChg>
      </pc:sldChg>
      <pc:sldChg chg="addSp delSp modSp">
        <pc:chgData name="Satu Drufva" userId="S::satu.drufva@edu.tampere.fi::c0235570-1ef8-4ed9-b6e5-0066a653d197" providerId="AD" clId="Web-{ACE84495-6194-4D78-908A-940D7E45365E}" dt="2022-05-17T09:08:33.239" v="14"/>
        <pc:sldMkLst>
          <pc:docMk/>
          <pc:sldMk cId="540133854" sldId="615"/>
        </pc:sldMkLst>
        <pc:spChg chg="add del">
          <ac:chgData name="Satu Drufva" userId="S::satu.drufva@edu.tampere.fi::c0235570-1ef8-4ed9-b6e5-0066a653d197" providerId="AD" clId="Web-{ACE84495-6194-4D78-908A-940D7E45365E}" dt="2022-05-17T09:08:33.239" v="14"/>
          <ac:spMkLst>
            <pc:docMk/>
            <pc:sldMk cId="540133854" sldId="615"/>
            <ac:spMk id="2" creationId="{A70A0872-A649-527B-75AE-66A4E5A2CDDA}"/>
          </ac:spMkLst>
        </pc:spChg>
        <pc:spChg chg="add del mod">
          <ac:chgData name="Satu Drufva" userId="S::satu.drufva@edu.tampere.fi::c0235570-1ef8-4ed9-b6e5-0066a653d197" providerId="AD" clId="Web-{ACE84495-6194-4D78-908A-940D7E45365E}" dt="2022-05-17T09:08:10.707" v="11"/>
          <ac:spMkLst>
            <pc:docMk/>
            <pc:sldMk cId="540133854" sldId="615"/>
            <ac:spMk id="3" creationId="{DDD26B14-DDA4-1799-09B4-F0D92DDECACB}"/>
          </ac:spMkLst>
        </pc:spChg>
      </pc:sldChg>
      <pc:sldChg chg="modSp modCm">
        <pc:chgData name="Satu Drufva" userId="S::satu.drufva@edu.tampere.fi::c0235570-1ef8-4ed9-b6e5-0066a653d197" providerId="AD" clId="Web-{ACE84495-6194-4D78-908A-940D7E45365E}" dt="2022-05-17T09:09:40.616" v="16"/>
        <pc:sldMkLst>
          <pc:docMk/>
          <pc:sldMk cId="715916579" sldId="620"/>
        </pc:sldMkLst>
        <pc:spChg chg="mod">
          <ac:chgData name="Satu Drufva" userId="S::satu.drufva@edu.tampere.fi::c0235570-1ef8-4ed9-b6e5-0066a653d197" providerId="AD" clId="Web-{ACE84495-6194-4D78-908A-940D7E45365E}" dt="2022-05-17T09:09:24.022" v="15"/>
          <ac:spMkLst>
            <pc:docMk/>
            <pc:sldMk cId="715916579" sldId="620"/>
            <ac:spMk id="6" creationId="{26CF5DDF-07DF-44AD-8ED7-D2C5C7CED5DC}"/>
          </ac:spMkLst>
        </pc:spChg>
      </pc:sldChg>
    </pc:docChg>
  </pc:docChgLst>
</pc:chgInfo>
</file>

<file path=ppt/comments/modernComment_26C_2AAC052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4060C4F-F50E-4DE5-8A06-474945EA8ACC}" authorId="{43AEE7D7-DA8F-91D5-C896-237ED1F87A03}" status="resolved" created="2022-05-17T08:46:24.043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15916579" sldId="620"/>
      <ac:spMk id="6" creationId="{26CF5DDF-07DF-44AD-8ED7-D2C5C7CED5DC}"/>
    </ac:deMkLst>
    <p188:txBody>
      <a:bodyPr/>
      <a:lstStyle/>
      <a:p>
        <a:r>
          <a:rPr lang="fi-FI"/>
          <a:t>Valkoiseen puhekuplaan väriä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43DF4-3FF7-4FCB-8A48-0D637CBE5452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94698-34BD-4D81-A9E5-373B5CF50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91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Toimimme  yhdessä työelämäkumppanien kanssa yhteistyön eri vaiheissa</a:t>
            </a:r>
            <a:r>
              <a:rPr lang="en-US"/>
              <a:t> </a:t>
            </a:r>
          </a:p>
          <a:p>
            <a:r>
              <a:rPr lang="fi-FI"/>
              <a:t>- suunnittelussa </a:t>
            </a:r>
            <a:endParaRPr lang="en-US"/>
          </a:p>
          <a:p>
            <a:r>
              <a:rPr lang="fi-FI"/>
              <a:t>- toteuttamisessa </a:t>
            </a:r>
            <a:endParaRPr lang="en-US"/>
          </a:p>
          <a:p>
            <a:r>
              <a:rPr lang="fi-FI"/>
              <a:t>- arvioinnissa </a:t>
            </a:r>
            <a:endParaRPr lang="fi-FI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D94698-34BD-4D81-A9E5-373B5CF50610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1728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Toimimme  yhdessä työelämäkumppanien kanssa yhteistyön eri vaiheissa</a:t>
            </a:r>
            <a:r>
              <a:rPr lang="en-US"/>
              <a:t> </a:t>
            </a:r>
          </a:p>
          <a:p>
            <a:r>
              <a:rPr lang="fi-FI"/>
              <a:t>- suunnittelussa </a:t>
            </a:r>
            <a:endParaRPr lang="en-US"/>
          </a:p>
          <a:p>
            <a:r>
              <a:rPr lang="fi-FI"/>
              <a:t>- toteuttamisessa </a:t>
            </a:r>
            <a:endParaRPr lang="en-US"/>
          </a:p>
          <a:p>
            <a:r>
              <a:rPr lang="fi-FI"/>
              <a:t>- arvioinnissa </a:t>
            </a:r>
            <a:endParaRPr lang="fi-FI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D94698-34BD-4D81-A9E5-373B5CF50610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667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94698-34BD-4D81-A9E5-373B5CF50610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8056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Systeemiä kuvataan toimintajärjestelmänä, jonka osia työstetään yhdessä keskustellen</a:t>
            </a:r>
          </a:p>
          <a:p>
            <a:pPr lvl="1"/>
            <a:r>
              <a:rPr lang="fi-FI"/>
              <a:t>tekijät, työvälineet, säännöt</a:t>
            </a:r>
          </a:p>
          <a:p>
            <a:pPr lvl="1"/>
            <a:r>
              <a:rPr lang="fi-FI"/>
              <a:t>työnjako, yhteisö</a:t>
            </a:r>
          </a:p>
          <a:p>
            <a:pPr lvl="1"/>
            <a:r>
              <a:rPr lang="fi-FI"/>
              <a:t>haetaan yhteistä toiminnan kohdetta ja tavoiteltavaa tulosta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94698-34BD-4D81-A9E5-373B5CF50610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7596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F83D-78DA-4802-A113-D61CACE7BBBD}" type="datetime1">
              <a:rPr lang="fi-FI" smtClean="0"/>
              <a:t>3.6.2022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9" y="5316131"/>
            <a:ext cx="1008855" cy="975226"/>
          </a:xfrm>
          <a:prstGeom prst="rect">
            <a:avLst/>
          </a:prstGeom>
        </p:spPr>
      </p:pic>
      <p:pic>
        <p:nvPicPr>
          <p:cNvPr id="13" name="Kuv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764" y="6504674"/>
            <a:ext cx="1703672" cy="154573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C98166F2-9838-470B-8F33-085CB74548D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140" y="341466"/>
            <a:ext cx="2729296" cy="218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6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52729"/>
            <a:ext cx="10515600" cy="1325563"/>
          </a:xfrm>
        </p:spPr>
        <p:txBody>
          <a:bodyPr anchor="b" anchorCtr="0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69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3BA-2CC2-4E6C-96A1-9070962D1FBE}" type="datetime1">
              <a:rPr lang="fi-FI" smtClean="0"/>
              <a:t>3.6.2022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262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chemeClr val="tx1">
                  <a:lumMod val="60000"/>
                  <a:lumOff val="40000"/>
                </a:schemeClr>
              </a:buClr>
              <a:defRPr/>
            </a:lvl1pPr>
            <a:lvl2pPr>
              <a:buClr>
                <a:schemeClr val="tx1">
                  <a:lumMod val="60000"/>
                  <a:lumOff val="40000"/>
                </a:schemeClr>
              </a:buClr>
              <a:defRPr/>
            </a:lvl2pPr>
            <a:lvl3pPr>
              <a:buClr>
                <a:schemeClr val="tx1">
                  <a:lumMod val="60000"/>
                  <a:lumOff val="40000"/>
                </a:schemeClr>
              </a:buClr>
              <a:defRPr/>
            </a:lvl3pPr>
            <a:lvl4pPr>
              <a:buClr>
                <a:schemeClr val="tx1">
                  <a:lumMod val="60000"/>
                  <a:lumOff val="40000"/>
                </a:schemeClr>
              </a:buClr>
              <a:defRPr/>
            </a:lvl4pPr>
            <a:lvl5pPr>
              <a:buClr>
                <a:schemeClr val="tx1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1F8F-2FA8-41F5-9DB6-D86E31531B02}" type="datetime1">
              <a:rPr lang="fi-FI" smtClean="0"/>
              <a:t>3.6.2022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97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chemeClr val="tx1">
                  <a:lumMod val="20000"/>
                  <a:lumOff val="80000"/>
                </a:schemeClr>
              </a:buClr>
              <a:defRPr/>
            </a:lvl1pPr>
            <a:lvl2pPr>
              <a:buClr>
                <a:schemeClr val="tx1">
                  <a:lumMod val="20000"/>
                  <a:lumOff val="80000"/>
                </a:schemeClr>
              </a:buClr>
              <a:defRPr/>
            </a:lvl2pPr>
            <a:lvl3pPr>
              <a:buClr>
                <a:schemeClr val="tx1">
                  <a:lumMod val="20000"/>
                  <a:lumOff val="80000"/>
                </a:schemeClr>
              </a:buClr>
              <a:defRPr/>
            </a:lvl3pPr>
            <a:lvl4pPr>
              <a:buClr>
                <a:schemeClr val="tx1">
                  <a:lumMod val="20000"/>
                  <a:lumOff val="80000"/>
                </a:schemeClr>
              </a:buClr>
              <a:defRPr/>
            </a:lvl4pPr>
            <a:lvl5pPr>
              <a:buClr>
                <a:schemeClr val="tx1">
                  <a:lumMod val="20000"/>
                  <a:lumOff val="80000"/>
                </a:schemeClr>
              </a:buCl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chemeClr val="tx1">
                  <a:lumMod val="20000"/>
                  <a:lumOff val="80000"/>
                </a:schemeClr>
              </a:buClr>
              <a:defRPr/>
            </a:lvl1pPr>
            <a:lvl2pPr>
              <a:buClr>
                <a:schemeClr val="tx1">
                  <a:lumMod val="20000"/>
                  <a:lumOff val="80000"/>
                </a:schemeClr>
              </a:buClr>
              <a:defRPr/>
            </a:lvl2pPr>
            <a:lvl3pPr>
              <a:buClr>
                <a:schemeClr val="tx1">
                  <a:lumMod val="20000"/>
                  <a:lumOff val="80000"/>
                </a:schemeClr>
              </a:buClr>
              <a:defRPr/>
            </a:lvl3pPr>
            <a:lvl4pPr>
              <a:buClr>
                <a:schemeClr val="tx1">
                  <a:lumMod val="20000"/>
                  <a:lumOff val="80000"/>
                </a:schemeClr>
              </a:buClr>
              <a:defRPr/>
            </a:lvl4pPr>
            <a:lvl5pPr>
              <a:buClr>
                <a:schemeClr val="tx1">
                  <a:lumMod val="20000"/>
                  <a:lumOff val="80000"/>
                </a:schemeClr>
              </a:buCl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3B1C-C9F0-4C94-AD0B-4A447B4F25D7}" type="datetime1">
              <a:rPr lang="fi-FI" smtClean="0"/>
              <a:t>3.6.2022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5689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3D77-BBC2-4D3F-B5FD-19409671B9E6}" type="datetime1">
              <a:rPr lang="fi-FI" smtClean="0"/>
              <a:t>3.6.2022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66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CBBE-BD63-4E17-8656-DBC60786B39F}" type="datetime1">
              <a:rPr lang="fi-FI" smtClean="0"/>
              <a:t>3.6.2022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276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sisältö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chemeClr val="tx1">
                  <a:lumMod val="60000"/>
                  <a:lumOff val="40000"/>
                </a:schemeClr>
              </a:buClr>
              <a:defRPr sz="3200"/>
            </a:lvl1pPr>
            <a:lvl2pPr>
              <a:buClr>
                <a:schemeClr val="tx1">
                  <a:lumMod val="60000"/>
                  <a:lumOff val="40000"/>
                </a:schemeClr>
              </a:buClr>
              <a:defRPr sz="2800"/>
            </a:lvl2pPr>
            <a:lvl3pPr>
              <a:buClr>
                <a:schemeClr val="tx1">
                  <a:lumMod val="60000"/>
                  <a:lumOff val="40000"/>
                </a:schemeClr>
              </a:buClr>
              <a:defRPr sz="2400"/>
            </a:lvl3pPr>
            <a:lvl4pPr>
              <a:buClr>
                <a:schemeClr val="tx1">
                  <a:lumMod val="60000"/>
                  <a:lumOff val="40000"/>
                </a:schemeClr>
              </a:buClr>
              <a:defRPr sz="2000"/>
            </a:lvl4pPr>
            <a:lvl5pPr>
              <a:buClr>
                <a:schemeClr val="tx1">
                  <a:lumMod val="60000"/>
                  <a:lumOff val="40000"/>
                </a:schemeClr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F1FE-16FA-4FA5-83BE-2D3A098BD94A}" type="datetime1">
              <a:rPr lang="fi-FI" smtClean="0"/>
              <a:t>3.6.2022</a:t>
            </a:fld>
            <a:endParaRPr lang="fi-FI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3BF0F2F0-802C-405C-838E-10FB0C054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44529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bg>
      <p:bgPr>
        <a:pattFill prst="pct5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1175-EFBA-4145-BBFB-BCA2CA2072AC}" type="datetime1">
              <a:rPr lang="fi-FI" smtClean="0"/>
              <a:t>3.6.2022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341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527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52B9-EBCA-44C1-942B-9C407664B80A}" type="datetime1">
              <a:rPr lang="fi-FI" smtClean="0"/>
              <a:t>3.6.2022</a:t>
            </a:fld>
            <a:endParaRPr lang="fi-FI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8E248D5D-8FEE-497A-A2C5-E99449CA31D1}"/>
              </a:ext>
            </a:extLst>
          </p:cNvPr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D10D4134-E7CF-4B0A-8EBE-3661B852F728}"/>
              </a:ext>
            </a:extLst>
          </p:cNvPr>
          <p:cNvSpPr/>
          <p:nvPr userDrawn="1"/>
        </p:nvSpPr>
        <p:spPr>
          <a:xfrm>
            <a:off x="0" y="6764336"/>
            <a:ext cx="12192000" cy="136526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31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tampere.fi/course/view.php?id=11829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tampere.fi/course/view.php?id=1182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26C_2AAC052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ia.tolonen@gradia.fi" TargetMode="External"/><Relationship Id="rId2" Type="http://schemas.openxmlformats.org/officeDocument/2006/relationships/hyperlink" Target="mailto:tiina.lakkaneva@majacca.f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arita.koli@promenade.fi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moodle.tampere.fi/course/view.php?id=1182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tampere.fi/course/view.php?id=1182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00A87B-51F4-45D7-900F-E369FF01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Yhdessä Parasta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6903D201-40DE-4E98-B274-6AB1A34B4711}"/>
              </a:ext>
            </a:extLst>
          </p:cNvPr>
          <p:cNvSpPr/>
          <p:nvPr/>
        </p:nvSpPr>
        <p:spPr>
          <a:xfrm>
            <a:off x="-73062" y="0"/>
            <a:ext cx="6169062" cy="685800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35585C94-C03C-4425-914E-243518405492}"/>
              </a:ext>
            </a:extLst>
          </p:cNvPr>
          <p:cNvSpPr/>
          <p:nvPr/>
        </p:nvSpPr>
        <p:spPr>
          <a:xfrm>
            <a:off x="6095999" y="0"/>
            <a:ext cx="6077619" cy="68580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D28C5804-873A-4A0E-B5F2-F69119D00685}"/>
              </a:ext>
            </a:extLst>
          </p:cNvPr>
          <p:cNvSpPr/>
          <p:nvPr/>
        </p:nvSpPr>
        <p:spPr>
          <a:xfrm>
            <a:off x="2506910" y="240664"/>
            <a:ext cx="7086737" cy="6480811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AB0EE3-35A5-47B5-A723-8242A9C8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3BA-2CC2-4E6C-96A1-9070962D1FBE}" type="datetime1">
              <a:rPr lang="fi-FI" smtClean="0"/>
              <a:t>3.6.2022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084632-DF5C-44B6-BBC9-380038B3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83F7-DA28-4A9B-83C3-319E9ABEFFCE}" type="slidenum">
              <a:rPr lang="fi-FI" smtClean="0"/>
              <a:t>1</a:t>
            </a:fld>
            <a:endParaRPr lang="fi-FI"/>
          </a:p>
        </p:txBody>
      </p:sp>
      <p:pic>
        <p:nvPicPr>
          <p:cNvPr id="7" name="Kuva 6" descr="Kokous">
            <a:extLst>
              <a:ext uri="{FF2B5EF4-FFF2-40B4-BE49-F238E27FC236}">
                <a16:creationId xmlns:a16="http://schemas.microsoft.com/office/drawing/2014/main" id="{78107526-5C88-47C3-9E25-95D3C63E6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5170" y="715912"/>
            <a:ext cx="2858630" cy="28586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20174DCF-55EF-494F-8ADF-D2AAA4B3F0CD}"/>
              </a:ext>
            </a:extLst>
          </p:cNvPr>
          <p:cNvGrpSpPr/>
          <p:nvPr/>
        </p:nvGrpSpPr>
        <p:grpSpPr>
          <a:xfrm>
            <a:off x="10320061" y="5496908"/>
            <a:ext cx="1588254" cy="1224567"/>
            <a:chOff x="7111496" y="5271588"/>
            <a:chExt cx="1588254" cy="1224567"/>
          </a:xfrm>
        </p:grpSpPr>
        <p:sp>
          <p:nvSpPr>
            <p:cNvPr id="11" name="Suorakulmainen kolmio 10">
              <a:extLst>
                <a:ext uri="{FF2B5EF4-FFF2-40B4-BE49-F238E27FC236}">
                  <a16:creationId xmlns:a16="http://schemas.microsoft.com/office/drawing/2014/main" id="{B49C2E05-6499-4AEF-8DCD-E3CAE8A09148}"/>
                </a:ext>
              </a:extLst>
            </p:cNvPr>
            <p:cNvSpPr/>
            <p:nvPr/>
          </p:nvSpPr>
          <p:spPr>
            <a:xfrm rot="8672035">
              <a:off x="7111496" y="5429819"/>
              <a:ext cx="1588254" cy="1066336"/>
            </a:xfrm>
            <a:prstGeom prst="rtTriangle">
              <a:avLst/>
            </a:pr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2" name="Tasakylkinen kolmio 11">
              <a:extLst>
                <a:ext uri="{FF2B5EF4-FFF2-40B4-BE49-F238E27FC236}">
                  <a16:creationId xmlns:a16="http://schemas.microsoft.com/office/drawing/2014/main" id="{085730FA-0B3B-4E0F-9A38-EC0CE66D16AF}"/>
                </a:ext>
              </a:extLst>
            </p:cNvPr>
            <p:cNvSpPr/>
            <p:nvPr/>
          </p:nvSpPr>
          <p:spPr>
            <a:xfrm rot="10800000">
              <a:off x="7113312" y="5271588"/>
              <a:ext cx="1040087" cy="1084761"/>
            </a:xfrm>
            <a:prstGeom prst="triangle">
              <a:avLst/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accent1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BF535B5-F5FC-4C5A-BAFE-38EC3609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3062" y="3479588"/>
            <a:ext cx="12228285" cy="922394"/>
          </a:xfrm>
        </p:spPr>
        <p:txBody>
          <a:bodyPr>
            <a:normAutofit/>
          </a:bodyPr>
          <a:lstStyle/>
          <a:p>
            <a:pPr algn="ctr"/>
            <a:r>
              <a:rPr lang="fi-FI">
                <a:ln w="0"/>
              </a:rPr>
              <a:t>Yhteiskehittäminen</a:t>
            </a:r>
            <a:endParaRPr lang="fi-FI" sz="2800"/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61D76E98-D81F-4F2B-9931-9F4C217AA3C9}"/>
              </a:ext>
            </a:extLst>
          </p:cNvPr>
          <p:cNvSpPr/>
          <p:nvPr/>
        </p:nvSpPr>
        <p:spPr>
          <a:xfrm>
            <a:off x="1048921" y="4396050"/>
            <a:ext cx="2384931" cy="2232141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9E2184D-B6CA-4D44-9973-9089F886D9D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03" b="12534"/>
          <a:stretch/>
        </p:blipFill>
        <p:spPr>
          <a:xfrm>
            <a:off x="1241268" y="4950019"/>
            <a:ext cx="1856940" cy="1118578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3CF38DB8-1A0E-458B-B2C0-D1A2C045727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8" b="11640"/>
          <a:stretch/>
        </p:blipFill>
        <p:spPr>
          <a:xfrm>
            <a:off x="4973032" y="4692120"/>
            <a:ext cx="2245235" cy="1309915"/>
          </a:xfrm>
          <a:prstGeom prst="rect">
            <a:avLst/>
          </a:prstGeom>
        </p:spPr>
      </p:pic>
      <p:sp>
        <p:nvSpPr>
          <p:cNvPr id="22" name="Ellipsi 21">
            <a:extLst>
              <a:ext uri="{FF2B5EF4-FFF2-40B4-BE49-F238E27FC236}">
                <a16:creationId xmlns:a16="http://schemas.microsoft.com/office/drawing/2014/main" id="{8A7C480C-DA01-4BAB-A960-150DA33CB35D}"/>
              </a:ext>
            </a:extLst>
          </p:cNvPr>
          <p:cNvSpPr/>
          <p:nvPr/>
        </p:nvSpPr>
        <p:spPr>
          <a:xfrm>
            <a:off x="1792618" y="2026485"/>
            <a:ext cx="1509803" cy="145458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Ellipsi 22">
            <a:extLst>
              <a:ext uri="{FF2B5EF4-FFF2-40B4-BE49-F238E27FC236}">
                <a16:creationId xmlns:a16="http://schemas.microsoft.com/office/drawing/2014/main" id="{A3DF48B4-935D-4489-915F-C3539F9AFB2A}"/>
              </a:ext>
            </a:extLst>
          </p:cNvPr>
          <p:cNvSpPr/>
          <p:nvPr/>
        </p:nvSpPr>
        <p:spPr>
          <a:xfrm>
            <a:off x="977828" y="1051043"/>
            <a:ext cx="1182284" cy="109956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4472C4"/>
              </a:solidFill>
            </a:endParaRPr>
          </a:p>
        </p:txBody>
      </p:sp>
      <p:sp>
        <p:nvSpPr>
          <p:cNvPr id="24" name="Ellipsi 23">
            <a:extLst>
              <a:ext uri="{FF2B5EF4-FFF2-40B4-BE49-F238E27FC236}">
                <a16:creationId xmlns:a16="http://schemas.microsoft.com/office/drawing/2014/main" id="{A8DCB5F4-5C5C-4BC9-87AB-A334230501D8}"/>
              </a:ext>
            </a:extLst>
          </p:cNvPr>
          <p:cNvSpPr/>
          <p:nvPr/>
        </p:nvSpPr>
        <p:spPr>
          <a:xfrm>
            <a:off x="8454797" y="5252401"/>
            <a:ext cx="663338" cy="610935"/>
          </a:xfrm>
          <a:prstGeom prst="ellipse">
            <a:avLst/>
          </a:prstGeom>
          <a:solidFill>
            <a:srgbClr val="FFD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009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72EEA65-2583-4FF7-9264-7407D924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81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i-FI"/>
              <a:t>Open Day &amp; Open Partner</a:t>
            </a:r>
            <a:br>
              <a:rPr lang="fi-FI"/>
            </a:br>
            <a:r>
              <a:rPr lang="fi-FI"/>
              <a:t>malli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41409-6C73-4963-A60A-89605599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921526-E55D-4910-98CC-567C5024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Yhdessä Parasta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9C5E20-BFBA-4F65-A50D-C50AFC3A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83F7-DA28-4A9B-83C3-319E9ABEFFCE}" type="slidenum">
              <a:rPr lang="fi-FI" smtClean="0"/>
              <a:t>10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2DCE11D-700C-4084-B5CE-6500D5D48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285" y="3516775"/>
            <a:ext cx="3526313" cy="2286535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406EE091-EC8F-4C2F-B61D-DC58D74BE02F}"/>
              </a:ext>
            </a:extLst>
          </p:cNvPr>
          <p:cNvSpPr txBox="1"/>
          <p:nvPr/>
        </p:nvSpPr>
        <p:spPr>
          <a:xfrm>
            <a:off x="3643642" y="3244334"/>
            <a:ext cx="4589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/>
              <a:t>Vuoroin vieraana.</a:t>
            </a:r>
            <a:br>
              <a:rPr lang="fi-FI"/>
            </a:br>
            <a:r>
              <a:rPr lang="fi-FI" sz="1600"/>
              <a:t>M</a:t>
            </a:r>
            <a:r>
              <a:rPr lang="fi-FI"/>
              <a:t>alleja arjen kumppanuuden syventämiseen.</a:t>
            </a:r>
            <a:endParaRPr lang="fi-FI" sz="1600"/>
          </a:p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719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54928B-80C7-47E8-9955-3181792E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Kohti tiiviimpää työelämäyhteistyötä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436D436A-C51B-4E31-AED7-FA9D5A5B4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0154" y="2083118"/>
            <a:ext cx="5157787" cy="421957"/>
          </a:xfrm>
          <a:solidFill>
            <a:schemeClr val="accent1"/>
          </a:solidFill>
        </p:spPr>
        <p:txBody>
          <a:bodyPr/>
          <a:lstStyle/>
          <a:p>
            <a:r>
              <a:rPr lang="fi-FI" b="0">
                <a:solidFill>
                  <a:schemeClr val="bg1"/>
                </a:solidFill>
                <a:latin typeface="+mj-lt"/>
              </a:rPr>
              <a:t>Open Day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7CA8774F-60CB-4D30-9881-69AD1CC3E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154" y="2505075"/>
            <a:ext cx="5357813" cy="368458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fi-FI" sz="2400"/>
              <a:t>opettajat jalkautuivat yrityksiin </a:t>
            </a:r>
            <a:br>
              <a:rPr lang="fi-FI" sz="2400"/>
            </a:br>
            <a:r>
              <a:rPr lang="fi-FI" sz="2400"/>
              <a:t>tutustumaan työelämän arkeen</a:t>
            </a:r>
          </a:p>
          <a:p>
            <a:pPr>
              <a:buClr>
                <a:schemeClr val="tx1"/>
              </a:buClr>
            </a:pPr>
            <a:r>
              <a:rPr lang="fi-FI" sz="2400"/>
              <a:t>opettaja- tai opiskelijavetoinen </a:t>
            </a:r>
            <a:br>
              <a:rPr lang="fi-FI" sz="2400"/>
            </a:br>
            <a:r>
              <a:rPr lang="fi-FI" sz="2400"/>
              <a:t>toteutus</a:t>
            </a:r>
          </a:p>
          <a:p>
            <a:pPr>
              <a:buClr>
                <a:schemeClr val="tx1"/>
              </a:buClr>
            </a:pPr>
            <a:r>
              <a:rPr lang="fi-FI" sz="2400"/>
              <a:t>voidaan soveltaa esim. yto-integraatioon</a:t>
            </a:r>
          </a:p>
          <a:p>
            <a:pPr>
              <a:buClr>
                <a:schemeClr val="tx1"/>
              </a:buClr>
            </a:pPr>
            <a:r>
              <a:rPr lang="fi-FI" sz="2400" b="1"/>
              <a:t>Haluamme opiskelijoille parasta!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1985EC11-45CA-4A33-B888-64158AEC0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02963"/>
            <a:ext cx="5183188" cy="421957"/>
          </a:xfrm>
          <a:solidFill>
            <a:schemeClr val="accent1"/>
          </a:solidFill>
        </p:spPr>
        <p:txBody>
          <a:bodyPr/>
          <a:lstStyle/>
          <a:p>
            <a:r>
              <a:rPr lang="fi-FI" b="0">
                <a:solidFill>
                  <a:schemeClr val="bg1"/>
                </a:solidFill>
                <a:latin typeface="+mj-lt"/>
              </a:rPr>
              <a:t>Open Partner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5866647F-8F76-4D7F-8EBC-9178C1EB8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36624" cy="3684588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fi-FI" sz="2400"/>
              <a:t>työelämän edustajat, työpaikka-</a:t>
            </a:r>
            <a:br>
              <a:rPr lang="fi-FI" sz="2400"/>
            </a:br>
            <a:r>
              <a:rPr lang="fi-FI" sz="2400"/>
              <a:t>ohjaajat tutustuvat oppilaitoksen arkeen</a:t>
            </a:r>
          </a:p>
          <a:p>
            <a:pPr>
              <a:buClrTx/>
            </a:pPr>
            <a:r>
              <a:rPr lang="fi-FI" sz="2400"/>
              <a:t>aito, vuorovaikutteinen oppimistilanne</a:t>
            </a:r>
          </a:p>
          <a:p>
            <a:pPr>
              <a:buClrTx/>
            </a:pPr>
            <a:r>
              <a:rPr lang="fi-FI" sz="2400"/>
              <a:t> mahdollisuus esitellä oman yrityksen/</a:t>
            </a:r>
            <a:br>
              <a:rPr lang="fi-FI" sz="2400"/>
            </a:br>
            <a:r>
              <a:rPr lang="fi-FI" sz="2400"/>
              <a:t>työpaikan toimintaa tai </a:t>
            </a:r>
            <a:r>
              <a:rPr lang="fi-FI" sz="2400" err="1"/>
              <a:t>rekrytarpeita</a:t>
            </a:r>
            <a:endParaRPr lang="fi-FI" sz="2400"/>
          </a:p>
          <a:p>
            <a:pPr>
              <a:buClrTx/>
            </a:pPr>
            <a:r>
              <a:rPr lang="fi-FI" sz="2400" b="1"/>
              <a:t>Tule kurkistamaan amiksen arkeen!  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6E40DF8-8ADB-44CE-86CF-3D94C3C1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3D77-BBC2-4D3F-B5FD-19409671B9E6}" type="datetime1">
              <a:rPr lang="fi-FI" smtClean="0"/>
              <a:t>3.6.2022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7CFE6F3-0F36-4119-AE55-1A855023D43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Yhdessä Parasta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420B6F4-9684-4490-A42F-8EA9DA8CE1B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B183F7-DA28-4A9B-83C3-319E9ABEFFCE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201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logit.gradia.fi/parasta_osaamista/wp-content/uploads/sites/20/2019/05/nuolikuvio-1.png">
            <a:extLst>
              <a:ext uri="{FF2B5EF4-FFF2-40B4-BE49-F238E27FC236}">
                <a16:creationId xmlns:a16="http://schemas.microsoft.com/office/drawing/2014/main" id="{070A2854-2829-4260-A5D5-4085D258F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" y="619421"/>
            <a:ext cx="11496020" cy="606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0B4CF41-CC78-4D2F-83E6-A443E068E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218"/>
            <a:ext cx="10515600" cy="1325563"/>
          </a:xfrm>
        </p:spPr>
        <p:txBody>
          <a:bodyPr/>
          <a:lstStyle/>
          <a:p>
            <a:r>
              <a:rPr lang="fi-FI"/>
              <a:t>Näin Open Day toimii</a:t>
            </a:r>
            <a:br>
              <a:rPr lang="fi-FI"/>
            </a:b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A65417F-F5C3-451D-A859-13425F7B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3D77-BBC2-4D3F-B5FD-19409671B9E6}" type="datetime1">
              <a:rPr lang="fi-FI" smtClean="0"/>
              <a:t>3.6.2022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E468A8F-45AF-4EAA-A55F-1DF3FA60423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B183F7-DA28-4A9B-83C3-319E9ABEFFCE}" type="slidenum">
              <a:rPr lang="fi-FI" smtClean="0"/>
              <a:t>12</a:t>
            </a:fld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7B7BC5C4-9297-43DA-B102-F90AF3DB36E0}"/>
              </a:ext>
            </a:extLst>
          </p:cNvPr>
          <p:cNvSpPr/>
          <p:nvPr/>
        </p:nvSpPr>
        <p:spPr>
          <a:xfrm>
            <a:off x="1772194" y="6033184"/>
            <a:ext cx="86476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6900" indent="-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</a:pPr>
            <a:r>
              <a:rPr lang="fi-FI" b="1">
                <a:solidFill>
                  <a:schemeClr val="dk1"/>
                </a:solidFill>
              </a:rPr>
              <a:t>Oppaan ja vinkit Open Day ja Open Partner malleihin voit ladata </a:t>
            </a:r>
            <a:r>
              <a:rPr lang="fi-FI" b="1">
                <a:solidFill>
                  <a:schemeClr val="dk1"/>
                </a:solidFill>
                <a:hlinkClick r:id="rId3"/>
              </a:rPr>
              <a:t>JokaOpe alustalta.</a:t>
            </a:r>
            <a:br>
              <a:rPr lang="fi-FI">
                <a:solidFill>
                  <a:schemeClr val="dk1"/>
                </a:solidFill>
              </a:rPr>
            </a:b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412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72EEA65-2583-4FF7-9264-7407D924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101"/>
            <a:ext cx="10515600" cy="1325563"/>
          </a:xfrm>
        </p:spPr>
        <p:txBody>
          <a:bodyPr/>
          <a:lstStyle/>
          <a:p>
            <a:pPr algn="ctr"/>
            <a:r>
              <a:rPr lang="fi-FI"/>
              <a:t>Muutospajamalli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41409-6C73-4963-A60A-89605599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921526-E55D-4910-98CC-567C5024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Yhdessä Parasta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9C5E20-BFBA-4F65-A50D-C50AFC3A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83F7-DA28-4A9B-83C3-319E9ABEFFCE}" type="slidenum">
              <a:rPr lang="fi-FI" smtClean="0"/>
              <a:t>13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15B6C11-C482-4C6C-905B-2DE7472AD0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32"/>
          <a:stretch/>
        </p:blipFill>
        <p:spPr>
          <a:xfrm>
            <a:off x="4117848" y="3599164"/>
            <a:ext cx="5733288" cy="3018057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B6D1ED83-859E-4CD1-82B6-B92B82CA4E02}"/>
              </a:ext>
            </a:extLst>
          </p:cNvPr>
          <p:cNvSpPr txBox="1"/>
          <p:nvPr/>
        </p:nvSpPr>
        <p:spPr>
          <a:xfrm>
            <a:off x="3134677" y="2659705"/>
            <a:ext cx="55047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br>
              <a:rPr lang="fi-FI"/>
            </a:br>
            <a:r>
              <a:rPr lang="fi-FI"/>
              <a:t>Yhteistä ajattelua ja yhteisen ymmärryksen syntymistä-</a:t>
            </a:r>
            <a:br>
              <a:rPr lang="fi-FI"/>
            </a:br>
            <a:r>
              <a:rPr lang="fi-FI"/>
              <a:t>osallistava oppimisprosessi.</a:t>
            </a:r>
            <a:br>
              <a:rPr lang="fi-FI"/>
            </a:b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83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850A8E-A572-464F-955F-E6FF6E71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Muutospaja pähkinänkuoressa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BE7B3A-2FAE-4A31-8569-E58D35042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/>
          </a:p>
          <a:p>
            <a:r>
              <a:rPr lang="fi-FI"/>
              <a:t>Tutkiva ja osallistava kehittämismenetelmä ja oppimisprosessi</a:t>
            </a:r>
          </a:p>
          <a:p>
            <a:r>
              <a:rPr lang="fi-FI"/>
              <a:t>Pohjautuu kehittävään työntutkimukseen ja ekspansiivisen oppimisen teoriaan</a:t>
            </a:r>
          </a:p>
          <a:p>
            <a:r>
              <a:rPr lang="fi-FI"/>
              <a:t>Arjen työhön, siinä ilmeneviin ”häiriöihin” otetaan objektiivinen, neutraali ote</a:t>
            </a:r>
          </a:p>
          <a:p>
            <a:r>
              <a:rPr lang="fi-FI" b="1" i="1"/>
              <a:t>”Tutkitaan pääsyitä, ei syypäitä”</a:t>
            </a:r>
            <a:endParaRPr lang="fi-FI"/>
          </a:p>
          <a:p>
            <a:r>
              <a:rPr lang="fi-FI"/>
              <a:t>Muutospajan tuloksena syntyy konkreettisia kehittämiskokeiluja työn arkeen</a:t>
            </a:r>
          </a:p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885A1A-D266-45AC-A3B9-C6DCFF091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55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606DC4-0BC7-43C6-943E-B31B264F4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Muutospajan erityisyys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322A0-ECAD-48A3-8A1B-00830F1C4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50429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/>
          </a:p>
          <a:p>
            <a:r>
              <a:rPr lang="fi-FI"/>
              <a:t>Moniammatillinen ja moniääninen </a:t>
            </a:r>
            <a:br>
              <a:rPr lang="fi-FI"/>
            </a:br>
            <a:r>
              <a:rPr lang="fi-FI"/>
              <a:t>tapa kehittää arjen työtä</a:t>
            </a:r>
          </a:p>
          <a:p>
            <a:r>
              <a:rPr lang="fi-FI"/>
              <a:t>Tavoitteena yhteinen ymmärrys </a:t>
            </a:r>
            <a:br>
              <a:rPr lang="fi-FI"/>
            </a:br>
            <a:r>
              <a:rPr lang="fi-FI"/>
              <a:t>toiminnan muutoksesta ja kehitystarpeista </a:t>
            </a:r>
          </a:p>
          <a:p>
            <a:r>
              <a:rPr lang="fi-FI"/>
              <a:t>Arjen työtä tarkastellaan</a:t>
            </a:r>
            <a:br>
              <a:rPr lang="fi-FI"/>
            </a:br>
            <a:r>
              <a:rPr lang="fi-FI"/>
              <a:t> systeemisenä järjestelmänä</a:t>
            </a:r>
          </a:p>
          <a:p>
            <a:r>
              <a:rPr lang="fi-FI"/>
              <a:t>Toiminnan kehittämisen lisäksi etsitään </a:t>
            </a:r>
            <a:br>
              <a:rPr lang="fi-FI"/>
            </a:br>
            <a:r>
              <a:rPr lang="fi-FI"/>
              <a:t>työn laajempaa merkitystä</a:t>
            </a:r>
          </a:p>
          <a:p>
            <a:r>
              <a:rPr lang="fi-FI" b="1" i="1"/>
              <a:t>”Pysäyttää miettimään ja hakemaan </a:t>
            </a:r>
            <a:br>
              <a:rPr lang="fi-FI" b="1" i="1"/>
            </a:br>
            <a:r>
              <a:rPr lang="fi-FI" b="1" i="1"/>
              <a:t>yhteistä ymmärrystä”.</a:t>
            </a:r>
            <a:br>
              <a:rPr lang="fi-FI"/>
            </a:br>
            <a:br>
              <a:rPr lang="fi-FI"/>
            </a:b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DB72EE-C3B5-48FB-8D9D-2DA89844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3EB99BB4-835C-4483-97CA-D51DDDFD2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05729"/>
              </p:ext>
            </p:extLst>
          </p:nvPr>
        </p:nvGraphicFramePr>
        <p:xfrm>
          <a:off x="6988629" y="902951"/>
          <a:ext cx="4959531" cy="4632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959531">
                  <a:extLst>
                    <a:ext uri="{9D8B030D-6E8A-4147-A177-3AD203B41FA5}">
                      <a16:colId xmlns:a16="http://schemas.microsoft.com/office/drawing/2014/main" val="2009450655"/>
                    </a:ext>
                  </a:extLst>
                </a:gridCol>
              </a:tblGrid>
              <a:tr h="693738">
                <a:tc>
                  <a:txBody>
                    <a:bodyPr/>
                    <a:lstStyle/>
                    <a:p>
                      <a:pPr algn="ctr"/>
                      <a:endParaRPr lang="fi-FI" sz="2000" b="0">
                        <a:latin typeface="+mj-lt"/>
                      </a:endParaRPr>
                    </a:p>
                    <a:p>
                      <a:pPr algn="ctr"/>
                      <a:r>
                        <a:rPr lang="fi-FI" sz="2000" b="0">
                          <a:latin typeface="+mj-lt"/>
                        </a:rPr>
                        <a:t>Muutospajan työkaluja</a:t>
                      </a:r>
                    </a:p>
                    <a:p>
                      <a:pPr algn="ctr"/>
                      <a:endParaRPr lang="fi-FI" sz="2000" b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071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i-FI" sz="2000"/>
                    </a:p>
                    <a:p>
                      <a:pPr algn="ctr"/>
                      <a:r>
                        <a:rPr lang="fi-FI" sz="2000"/>
                        <a:t>Historialakana</a:t>
                      </a:r>
                    </a:p>
                    <a:p>
                      <a:pPr algn="ctr"/>
                      <a:endParaRPr lang="fi-FI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389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i-FI" sz="2000"/>
                    </a:p>
                    <a:p>
                      <a:pPr algn="ctr"/>
                      <a:r>
                        <a:rPr lang="fi-FI" sz="2000"/>
                        <a:t>Häiriöpäiväkirjat</a:t>
                      </a:r>
                    </a:p>
                    <a:p>
                      <a:pPr algn="ctr"/>
                      <a:endParaRPr lang="fi-FI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004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2000"/>
                        <a:t>Toimintajärjestelmän malli</a:t>
                      </a:r>
                      <a:br>
                        <a:rPr lang="fi-FI" sz="2000"/>
                      </a:br>
                      <a:br>
                        <a:rPr lang="fi-FI" sz="2000"/>
                      </a:br>
                      <a:r>
                        <a:rPr lang="fi-FI" sz="2000"/>
                        <a:t>Ekspansiivisen (laajenevan)</a:t>
                      </a:r>
                      <a:br>
                        <a:rPr lang="fi-FI" sz="2000"/>
                      </a:br>
                      <a:r>
                        <a:rPr lang="fi-FI" sz="2000"/>
                        <a:t>oppimisen sykli</a:t>
                      </a:r>
                    </a:p>
                    <a:p>
                      <a:pPr algn="ctr"/>
                      <a:endParaRPr lang="fi-FI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907554"/>
                  </a:ext>
                </a:extLst>
              </a:tr>
            </a:tbl>
          </a:graphicData>
        </a:graphic>
      </p:graphicFrame>
      <p:sp>
        <p:nvSpPr>
          <p:cNvPr id="7" name="Suorakulmio 6">
            <a:extLst>
              <a:ext uri="{FF2B5EF4-FFF2-40B4-BE49-F238E27FC236}">
                <a16:creationId xmlns:a16="http://schemas.microsoft.com/office/drawing/2014/main" id="{5569AFD1-0A92-4DA0-B6CB-C54701B96A22}"/>
              </a:ext>
            </a:extLst>
          </p:cNvPr>
          <p:cNvSpPr/>
          <p:nvPr/>
        </p:nvSpPr>
        <p:spPr>
          <a:xfrm>
            <a:off x="7189652" y="5762967"/>
            <a:ext cx="4758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b="1">
                <a:solidFill>
                  <a:schemeClr val="dk1"/>
                </a:solidFill>
              </a:rPr>
              <a:t>Lisätietoja muutospajan toteuttamiseen</a:t>
            </a:r>
            <a:br>
              <a:rPr lang="fi-FI" b="1">
                <a:solidFill>
                  <a:schemeClr val="dk1"/>
                </a:solidFill>
              </a:rPr>
            </a:br>
            <a:r>
              <a:rPr lang="fi-FI" b="1">
                <a:solidFill>
                  <a:schemeClr val="dk1"/>
                </a:solidFill>
              </a:rPr>
              <a:t>voit ladata </a:t>
            </a:r>
            <a:r>
              <a:rPr lang="fi-FI" b="1">
                <a:solidFill>
                  <a:schemeClr val="dk1"/>
                </a:solidFill>
                <a:hlinkClick r:id="rId2"/>
              </a:rPr>
              <a:t>JokaOpe alustalta.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98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C7E07-6841-4BED-803E-BDA971B3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pic>
        <p:nvPicPr>
          <p:cNvPr id="7170" name="Picture 2" descr="https://lh5.googleusercontent.com/NyUXtLSuait9SkEFE7_WZ8aF-43gRy0uEjZq9y2fi_ybMsAQv-sJx719DpLZP3raQbAY2IG5ic8_usKl7M_DV0xLslWWJwKzeA6HlHi1RHm-NiJqjxRmiXI-IlE9tjkiX5wsPE9uzm4">
            <a:extLst>
              <a:ext uri="{FF2B5EF4-FFF2-40B4-BE49-F238E27FC236}">
                <a16:creationId xmlns:a16="http://schemas.microsoft.com/office/drawing/2014/main" id="{3454A902-E416-478B-9878-BAF212809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31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4165D8-6E35-4EA8-BDC7-6C4211BD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Kokemuksia muutospajoista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DBD1FD-4277-47E8-B1B8-FF6A636C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sp>
        <p:nvSpPr>
          <p:cNvPr id="5" name="Puhekupla: Soikea 4">
            <a:extLst>
              <a:ext uri="{FF2B5EF4-FFF2-40B4-BE49-F238E27FC236}">
                <a16:creationId xmlns:a16="http://schemas.microsoft.com/office/drawing/2014/main" id="{E25E0C17-4AD1-43C2-9B88-DB4EC6977A9F}"/>
              </a:ext>
            </a:extLst>
          </p:cNvPr>
          <p:cNvSpPr/>
          <p:nvPr/>
        </p:nvSpPr>
        <p:spPr>
          <a:xfrm>
            <a:off x="939957" y="2220684"/>
            <a:ext cx="3526972" cy="3317967"/>
          </a:xfrm>
          <a:prstGeom prst="wedgeEllipseCallou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/>
              <a:t>“Muutamalla tapaamisella, muutaman tunnin intensiivisellä keskustelulla eri toimijoiden kesken saadaan aikaan muutosta ja näihin yhteistä sitoutumista”</a:t>
            </a:r>
            <a:endParaRPr lang="fi-FI"/>
          </a:p>
        </p:txBody>
      </p:sp>
      <p:sp>
        <p:nvSpPr>
          <p:cNvPr id="6" name="Puhekupla: Soikea 5">
            <a:extLst>
              <a:ext uri="{FF2B5EF4-FFF2-40B4-BE49-F238E27FC236}">
                <a16:creationId xmlns:a16="http://schemas.microsoft.com/office/drawing/2014/main" id="{26CF5DDF-07DF-44AD-8ED7-D2C5C7CED5DC}"/>
              </a:ext>
            </a:extLst>
          </p:cNvPr>
          <p:cNvSpPr/>
          <p:nvPr/>
        </p:nvSpPr>
        <p:spPr>
          <a:xfrm>
            <a:off x="7863746" y="708351"/>
            <a:ext cx="4198099" cy="3308970"/>
          </a:xfrm>
          <a:prstGeom prst="wedgeEllipseCallout">
            <a:avLst/>
          </a:prstGeom>
          <a:solidFill>
            <a:srgbClr val="ED7D3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/>
              <a:t>Olen innoissani tästä muutoksen ja kehittämisen helppoudesta –keskustellen, ja kuunnellen.</a:t>
            </a:r>
          </a:p>
        </p:txBody>
      </p:sp>
      <p:sp>
        <p:nvSpPr>
          <p:cNvPr id="7" name="Puhekupla: Soikea 6">
            <a:extLst>
              <a:ext uri="{FF2B5EF4-FFF2-40B4-BE49-F238E27FC236}">
                <a16:creationId xmlns:a16="http://schemas.microsoft.com/office/drawing/2014/main" id="{3A6AA34D-5C22-4AD5-83CD-B8044DEC11A8}"/>
              </a:ext>
            </a:extLst>
          </p:cNvPr>
          <p:cNvSpPr/>
          <p:nvPr/>
        </p:nvSpPr>
        <p:spPr>
          <a:xfrm>
            <a:off x="4876800" y="3429000"/>
            <a:ext cx="3888376" cy="3022444"/>
          </a:xfrm>
          <a:prstGeom prst="wedgeEllipseCallou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Selkeällä mallilla, yllättävän pienellä resurssilla, löydetään kehittämiskohta ja pystytään kehittämään asiaa eteenpäin </a:t>
            </a:r>
            <a:r>
              <a:rPr lang="fi-FI" err="1"/>
              <a:t>osallistamalla</a:t>
            </a:r>
            <a:r>
              <a:rPr lang="fi-FI"/>
              <a:t> eri toimijoita eri rooleista.</a:t>
            </a:r>
          </a:p>
        </p:txBody>
      </p:sp>
      <p:sp>
        <p:nvSpPr>
          <p:cNvPr id="8" name="Puhekupla: Soikea 7">
            <a:extLst>
              <a:ext uri="{FF2B5EF4-FFF2-40B4-BE49-F238E27FC236}">
                <a16:creationId xmlns:a16="http://schemas.microsoft.com/office/drawing/2014/main" id="{36AD9A5F-7617-4924-8002-B34DF1B2F2AB}"/>
              </a:ext>
            </a:extLst>
          </p:cNvPr>
          <p:cNvSpPr/>
          <p:nvPr/>
        </p:nvSpPr>
        <p:spPr>
          <a:xfrm>
            <a:off x="4466929" y="1678292"/>
            <a:ext cx="2101417" cy="1804078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Taustalla tiukkaa teoriaa.</a:t>
            </a:r>
          </a:p>
        </p:txBody>
      </p:sp>
    </p:spTree>
    <p:extLst>
      <p:ext uri="{BB962C8B-B14F-4D97-AF65-F5344CB8AC3E}">
        <p14:creationId xmlns:p14="http://schemas.microsoft.com/office/powerpoint/2010/main" val="71591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6950BFC3-D8DA-4A85-94F7-54DA5524770B}">
      <p188:commentRel xmlns="" xmlns:p188="http://schemas.microsoft.com/office/powerpoint/2018/8/main" r:id="rId2"/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978155-FA76-E619-6D7A-12EBB3364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Onnea yhteiskehittämiseen!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230DFC-00E0-1CFC-BBE2-260BFAF8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7843" y="2043339"/>
            <a:ext cx="10515600" cy="4351338"/>
          </a:xfrm>
        </p:spPr>
        <p:txBody>
          <a:bodyPr>
            <a:normAutofit/>
          </a:bodyPr>
          <a:lstStyle/>
          <a:p>
            <a:r>
              <a:rPr lang="fi-FI"/>
              <a:t>Yhdessä Parasta -kehittämisverkosto</a:t>
            </a:r>
            <a:br>
              <a:rPr lang="fi-FI"/>
            </a:br>
            <a:r>
              <a:rPr lang="fi-FI"/>
              <a:t>Päivi Kalliokoski, paivi.kalliokoski@tampere.fi</a:t>
            </a:r>
          </a:p>
          <a:p>
            <a:r>
              <a:rPr lang="fi-FI"/>
              <a:t>Kehitä kumppanuutta -työpajat</a:t>
            </a:r>
            <a:br>
              <a:rPr lang="fi-FI"/>
            </a:br>
            <a:r>
              <a:rPr lang="fi-FI"/>
              <a:t>Majacca, Tiina Lakkaneva, </a:t>
            </a:r>
            <a:r>
              <a:rPr lang="fi-FI">
                <a:hlinkClick r:id="rId2"/>
              </a:rPr>
              <a:t>tiina.lakkaneva@majacca.fi</a:t>
            </a:r>
            <a:endParaRPr lang="fi-FI"/>
          </a:p>
          <a:p>
            <a:r>
              <a:rPr lang="fi-FI"/>
              <a:t>Open Day ja Open Partner mallit</a:t>
            </a:r>
            <a:br>
              <a:rPr lang="fi-FI"/>
            </a:br>
            <a:r>
              <a:rPr lang="fi-FI"/>
              <a:t>Pia Tolonen, </a:t>
            </a:r>
            <a:r>
              <a:rPr lang="fi-FI">
                <a:hlinkClick r:id="rId3"/>
              </a:rPr>
              <a:t>pia.tolonen@gradia.fi</a:t>
            </a:r>
            <a:endParaRPr lang="fi-FI"/>
          </a:p>
          <a:p>
            <a:r>
              <a:rPr lang="fi-FI"/>
              <a:t>Muutospaja-malli</a:t>
            </a:r>
            <a:br>
              <a:rPr lang="fi-FI"/>
            </a:br>
            <a:r>
              <a:rPr lang="fi-FI"/>
              <a:t>Annarita Koli, </a:t>
            </a:r>
            <a:r>
              <a:rPr lang="fi-FI">
                <a:hlinkClick r:id="rId4"/>
              </a:rPr>
              <a:t>annarita.koli@promenade.fi</a:t>
            </a:r>
            <a:br>
              <a:rPr lang="fi-FI"/>
            </a:br>
            <a:r>
              <a:rPr lang="fi-FI"/>
              <a:t>Kirsi Kallio, kirsi@kirsielinakallio.fi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61F5A5-A9B6-0061-E52C-D4FC3E7B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2088B907-50C0-47E7-949F-903E19DCF6FF}"/>
              </a:ext>
            </a:extLst>
          </p:cNvPr>
          <p:cNvSpPr/>
          <p:nvPr/>
        </p:nvSpPr>
        <p:spPr>
          <a:xfrm>
            <a:off x="620122" y="2524935"/>
            <a:ext cx="2862943" cy="24754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>
                <a:latin typeface="+mj-lt"/>
              </a:rPr>
              <a:t>Lisätietoja</a:t>
            </a:r>
          </a:p>
        </p:txBody>
      </p:sp>
    </p:spTree>
    <p:extLst>
      <p:ext uri="{BB962C8B-B14F-4D97-AF65-F5344CB8AC3E}">
        <p14:creationId xmlns:p14="http://schemas.microsoft.com/office/powerpoint/2010/main" val="68453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72B73872-F94F-4DAF-8E07-A199ABAF86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95" y="4343097"/>
            <a:ext cx="1774892" cy="161854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15E5DB54-06E5-4F4D-B6E6-98AE36F617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388" y="6229214"/>
            <a:ext cx="2654518" cy="243187"/>
          </a:xfrm>
          <a:prstGeom prst="rect">
            <a:avLst/>
          </a:prstGeom>
        </p:spPr>
      </p:pic>
      <p:sp>
        <p:nvSpPr>
          <p:cNvPr id="15" name="Nuoli: Oikea 14">
            <a:extLst>
              <a:ext uri="{FF2B5EF4-FFF2-40B4-BE49-F238E27FC236}">
                <a16:creationId xmlns:a16="http://schemas.microsoft.com/office/drawing/2014/main" id="{D2E80C8B-33EC-4D47-B3AC-02B42C22BAD4}"/>
              </a:ext>
            </a:extLst>
          </p:cNvPr>
          <p:cNvSpPr/>
          <p:nvPr/>
        </p:nvSpPr>
        <p:spPr>
          <a:xfrm>
            <a:off x="0" y="619252"/>
            <a:ext cx="8518869" cy="3017787"/>
          </a:xfrm>
          <a:prstGeom prst="rightArrow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610884F7-1194-452C-B67C-23B1869CDBF3}"/>
              </a:ext>
            </a:extLst>
          </p:cNvPr>
          <p:cNvSpPr/>
          <p:nvPr/>
        </p:nvSpPr>
        <p:spPr>
          <a:xfrm>
            <a:off x="456618" y="1460165"/>
            <a:ext cx="7100598" cy="120032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>
              <a:defRPr/>
            </a:pPr>
            <a:r>
              <a:rPr kumimoji="0" lang="fi-FI" sz="4000" b="0" i="0" u="none" strike="noStrike" kern="120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Franklin Gothic Demi Cond"/>
                <a:ea typeface="+mn-ea"/>
                <a:cs typeface="+mn-cs"/>
              </a:rPr>
              <a:t>Jatketaan täällä:</a:t>
            </a:r>
            <a:br>
              <a:rPr lang="fi-FI" sz="4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Franklin Gothic Demi Cond"/>
              </a:rPr>
            </a:br>
            <a:r>
              <a:rPr lang="fi-FI" sz="3200" err="1">
                <a:solidFill>
                  <a:schemeClr val="bg1"/>
                </a:solidFill>
                <a:latin typeface="Franklin Gothic Demi Cond"/>
              </a:rPr>
              <a:t>JokaOpe</a:t>
            </a:r>
            <a:r>
              <a:rPr lang="fi-FI" sz="3200">
                <a:solidFill>
                  <a:schemeClr val="bg1"/>
                </a:solidFill>
                <a:latin typeface="Franklin Gothic Demi Cond"/>
              </a:rPr>
              <a:t> </a:t>
            </a:r>
            <a:r>
              <a:rPr lang="fi-FI" sz="3200" b="1">
                <a:solidFill>
                  <a:schemeClr val="bg1"/>
                </a:solidFill>
              </a:rPr>
              <a:t>– </a:t>
            </a:r>
            <a:r>
              <a:rPr lang="fi-FI" sz="3200">
                <a:solidFill>
                  <a:schemeClr val="bg1"/>
                </a:solidFill>
                <a:latin typeface="Franklin Gothic Demi Cond"/>
              </a:rPr>
              <a:t>tukea ja työvälineitä arjen avuksi</a:t>
            </a:r>
            <a:r>
              <a:rPr kumimoji="0" lang="fi-FI" sz="3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Demi Cond"/>
                <a:ea typeface="+mn-ea"/>
                <a:cs typeface="+mn-cs"/>
              </a:rPr>
              <a:t> </a:t>
            </a:r>
            <a:endParaRPr lang="fi-FI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Demi Cond"/>
            </a:endParaRP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B93D2D3-1FAB-4953-9ED3-396E8642FD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435" y="4343097"/>
            <a:ext cx="2425772" cy="1940618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870A1BFF-DB78-4BA8-8E23-BDB07280DE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18" y="4440692"/>
            <a:ext cx="2392856" cy="1914285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060D0B34-D82C-47FD-8449-757B588785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87" y="551334"/>
            <a:ext cx="3014895" cy="3617873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6E71E0CF-E257-473D-B160-E12B51F17248}"/>
              </a:ext>
            </a:extLst>
          </p:cNvPr>
          <p:cNvSpPr/>
          <p:nvPr/>
        </p:nvSpPr>
        <p:spPr>
          <a:xfrm>
            <a:off x="234646" y="2945969"/>
            <a:ext cx="7545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Kurssi: </a:t>
            </a:r>
            <a:r>
              <a:rPr lang="fi-FI" err="1">
                <a:hlinkClick r:id="rId7"/>
              </a:rPr>
              <a:t>JokaOpe</a:t>
            </a:r>
            <a:r>
              <a:rPr lang="fi-FI">
                <a:hlinkClick r:id="rId7"/>
              </a:rPr>
              <a:t> - tukea ja työvälineitä arjen avuksi (tampere.fi)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54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E2B346-ACA7-FA7B-BB60-598D06187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1281092" cy="1325563"/>
          </a:xfrm>
        </p:spPr>
        <p:txBody>
          <a:bodyPr>
            <a:normAutofit/>
          </a:bodyPr>
          <a:lstStyle/>
          <a:p>
            <a:r>
              <a:rPr lang="fi-FI"/>
              <a:t>Yhteiskehittämisellä saamme aikaan </a:t>
            </a:r>
            <a:br>
              <a:rPr lang="fi-FI"/>
            </a:br>
            <a:r>
              <a:rPr lang="fi-FI"/>
              <a:t>enemmän, nopeammin </a:t>
            </a:r>
            <a:r>
              <a:rPr lang="fi-FI" b="1"/>
              <a:t>–</a:t>
            </a:r>
            <a:r>
              <a:rPr lang="fi-FI"/>
              <a:t> ja yhdessä!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0DC2F9-9F9A-4F75-897A-4F217FE81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5324" y="4826281"/>
            <a:ext cx="2858897" cy="823912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Kehitämme kumppanuutta</a:t>
            </a:r>
            <a:br>
              <a:rPr lang="fi-FI" dirty="0"/>
            </a:br>
            <a:r>
              <a:rPr lang="fi-FI" dirty="0"/>
              <a:t>-työpaja</a:t>
            </a:r>
          </a:p>
        </p:txBody>
      </p:sp>
      <p:sp>
        <p:nvSpPr>
          <p:cNvPr id="5" name="Tekstin paikkamerkki 4" descr="Piirroskuva&#10;Open Day &amp; &#10;Open Partner malli&#10;">
            <a:extLst>
              <a:ext uri="{FF2B5EF4-FFF2-40B4-BE49-F238E27FC236}">
                <a16:creationId xmlns:a16="http://schemas.microsoft.com/office/drawing/2014/main" id="{D1365FF7-2792-4C0A-B24D-C4B42E8A0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43393" y="4903446"/>
            <a:ext cx="3075972" cy="823912"/>
          </a:xfrm>
        </p:spPr>
        <p:txBody>
          <a:bodyPr>
            <a:normAutofit fontScale="92500" lnSpcReduction="20000"/>
          </a:bodyPr>
          <a:lstStyle/>
          <a:p>
            <a:r>
              <a:rPr lang="fi-FI"/>
              <a:t>Open Day &amp; </a:t>
            </a:r>
            <a:br>
              <a:rPr lang="fi-FI"/>
            </a:br>
            <a:r>
              <a:rPr lang="fi-FI"/>
              <a:t>Open </a:t>
            </a:r>
            <a:r>
              <a:rPr lang="fi-FI" err="1"/>
              <a:t>Partner</a:t>
            </a:r>
            <a:r>
              <a:rPr lang="fi-FI"/>
              <a:t> malli</a:t>
            </a:r>
          </a:p>
          <a:p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28CB106-3502-4783-9B0F-C47666349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665" y="2699136"/>
            <a:ext cx="2356508" cy="1522821"/>
          </a:xfrm>
          <a:prstGeom prst="rect">
            <a:avLst/>
          </a:prstGeom>
        </p:spPr>
      </p:pic>
      <p:sp>
        <p:nvSpPr>
          <p:cNvPr id="10" name="AutoShape 2" descr="data:image/svg+xml;charset=utf8,%20%3Csvg%20width%3D'499'%20height%3D'496'%20xmlns%3D'http%3A%2F%2Fwww.w3.org%2F2000%2Fsvg'%20xmlns%3Axlink%3D'http%3A%2F%2Fwww.w3.org%2F1999%2Fxlink'%20overflow%3D'hidden'%3E%3Cdefs%3E%3CclipPath%20id%3D'clip0'%3E%3Crect%20x%3D'0'%20y%3D'0'%20width%3D'499'%20height%3D'496'%2F%3E%3C%2FclipPath%3E%3C%2Fdefs%3E%3Cg%20clip-path%3D'url(%23clip0)'%3E%3Cpath%20d%3D'M405.583%2090.4167%20400.417%2043.9167%20343.583%20100.75%20346.683%20127.617%20264.017%20210.283C256.783%20206.667%20248.517%20204.083%20239.733%20204.083%20211.317%20204.083%20188.067%20227.333%20188.067%20255.75%20188.067%20284.167%20211.317%20307.417%20239.733%20307.417%20268.15%20307.417%20291.4%20284.167%20291.4%20255.75%20291.4%20246.967%20289.333%20239.217%20285.717%20231.983L368.383%20149.317%20395.25%20152.417%20452.083%2095.5833%20405.583%2090.4167Z'%20fill%3D'%234472C4'%20transform%3D'matrix(1.00605%200%200%201%201.5748e-05%202.84217e-14)'%2F%3E%3Cpath%20d%3D'M409.717%20166.883%20403%20174.117%20393.183%20173.083%20382.333%20171.533C396.8%20196.333%20405.583%20224.75%20405.583%20255.75%20405.583%20346.683%20331.183%20421.083%20240.25%20421.083%20149.317%20421.083%2074.9167%20346.683%2074.9167%20255.75%2074.9167%20164.817%20149.317%2090.4167%20240.25%2090.4167%20270.733%2090.4167%20299.667%2098.6833%20324.467%20113.667L323.433%20103.333%20321.883%2093%20329.117%2085.7667%20332.733%2082.15C304.833%2067.6833%20273.833%2059.4167%20240.25%2059.4167%20131.75%2059.4167%2043.9167%20147.25%2043.9167%20255.75%2043.9167%20364.25%20131.75%20452.083%20240.25%20452.083%20348.75%20452.083%20436.583%20364.25%20436.583%20255.75%20436.583%20222.167%20428.317%20191.167%20413.333%20163.783L409.717%20166.883Z'%20fill%3D'%234472C4'%20transform%3D'matrix(1.00605%200%200%201%201.5748e-05%202.84217e-14)'%2F%3E%3Cpath%20d%3D'M326.533%20220.617C331.183%20231.467%20333.25%20243.35%20333.25%20255.75%20333.25%20306.9%20291.4%20348.75%20240.25%20348.75%20189.1%20348.75%20147.25%20306.9%20147.25%20255.75%20147.25%20204.6%20189.1%20162.75%20240.25%20162.75%20252.65%20162.75%20264.533%20165.333%20275.383%20169.467L298.633%20146.217C281.067%20136.917%20261.433%20131.75%20240.25%20131.75%20172.05%20131.75%20116.25%20187.55%20116.25%20255.75%20116.25%20323.95%20172.05%20379.75%20240.25%20379.75%20308.45%20379.75%20364.25%20323.95%20364.25%20255.75%20364.25%20234.567%20359.083%20214.933%20349.783%20197.367L326.533%20220.617Z'%20fill%3D'%234472C4'%20transform%3D'matrix(1.00605%200%200%201%201.5748e-05%202.84217e-14)'%2F%3E%3C%2Fg%3E%3C%2Fsvg%3E">
            <a:extLst>
              <a:ext uri="{FF2B5EF4-FFF2-40B4-BE49-F238E27FC236}">
                <a16:creationId xmlns:a16="http://schemas.microsoft.com/office/drawing/2014/main" id="{A50409F9-EBE9-4524-AB8E-A1D4005347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21893209-40FD-4606-8661-E3F5A37FC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183" y="3168460"/>
            <a:ext cx="1208323" cy="1158764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B7A8B80E-3F41-4523-BE79-160EA6B76F1B}"/>
              </a:ext>
            </a:extLst>
          </p:cNvPr>
          <p:cNvSpPr txBox="1"/>
          <p:nvPr/>
        </p:nvSpPr>
        <p:spPr>
          <a:xfrm>
            <a:off x="6974540" y="4792881"/>
            <a:ext cx="3526153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2200" b="1"/>
              <a:t>Muutospajamalli </a:t>
            </a:r>
            <a:br>
              <a:rPr lang="fi-FI" sz="2200" b="1"/>
            </a:br>
            <a:r>
              <a:rPr lang="fi-FI" sz="2200" b="1"/>
              <a:t>ja -työpajat</a:t>
            </a:r>
          </a:p>
        </p:txBody>
      </p:sp>
      <p:pic>
        <p:nvPicPr>
          <p:cNvPr id="14" name="Kuva 13" descr="Kaaviokuva: &#10;Muutospaja-malli ja työpajat&#10;">
            <a:extLst>
              <a:ext uri="{FF2B5EF4-FFF2-40B4-BE49-F238E27FC236}">
                <a16:creationId xmlns:a16="http://schemas.microsoft.com/office/drawing/2014/main" id="{08A99392-DFE1-4DB8-BC15-A491DDD565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3" b="13912"/>
          <a:stretch/>
        </p:blipFill>
        <p:spPr>
          <a:xfrm>
            <a:off x="7019446" y="2963113"/>
            <a:ext cx="2352301" cy="1301620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D4B2C591-9B77-4D44-85E0-B446FDD7A1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664" y="6404264"/>
            <a:ext cx="2582170" cy="234279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C740C14F-0A8C-4F76-8144-805372E2F3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894" y="4538678"/>
            <a:ext cx="1596482" cy="154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5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1B2BAB-8D16-4A14-A9DC-D5777E9C5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7B82E8-E264-4DE0-B35A-AEFE6A1D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Yhdessä Parasta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061654-0CB7-4D8F-A9D3-F1F0BDE9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83F7-DA28-4A9B-83C3-319E9ABEFFCE}" type="slidenum">
              <a:rPr lang="fi-FI" dirty="0" smtClean="0"/>
              <a:t>20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2B73872-F94F-4DAF-8E07-A199ABAF86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803" y="700300"/>
            <a:ext cx="1734393" cy="167658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15E5DB54-06E5-4F4D-B6E6-98AE36F617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066" y="2758865"/>
            <a:ext cx="4024333" cy="365125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403821D9-299E-49F1-B6F4-938E0738BE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20" y="3319062"/>
            <a:ext cx="3670958" cy="2936767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E474C75A-C5ED-4F8F-BC7F-BF581993CE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524" y="3505975"/>
            <a:ext cx="3670959" cy="293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5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98FB7C-0F78-4477-A6E5-B42E133F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951" y="697236"/>
            <a:ext cx="10515600" cy="716050"/>
          </a:xfrm>
        </p:spPr>
        <p:txBody>
          <a:bodyPr/>
          <a:lstStyle/>
          <a:p>
            <a:r>
              <a:rPr lang="fi-FI">
                <a:solidFill>
                  <a:schemeClr val="tx2"/>
                </a:solidFill>
              </a:rPr>
              <a:t>Vastavuoroista kehittämistä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1E075A2C-9CDE-4CF8-8CC9-0C4011C2D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901" y="1821829"/>
            <a:ext cx="7038051" cy="434237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ClrTx/>
            </a:pPr>
            <a:r>
              <a:rPr lang="fi-FI">
                <a:ea typeface="+mn-lt"/>
                <a:cs typeface="+mn-lt"/>
              </a:rPr>
              <a:t>Yhteiskehittäminen on asiakaslähtöinen tapa </a:t>
            </a:r>
            <a:br>
              <a:rPr lang="fi-FI">
                <a:ea typeface="+mn-lt"/>
                <a:cs typeface="+mn-lt"/>
              </a:rPr>
            </a:br>
            <a:r>
              <a:rPr lang="fi-FI">
                <a:ea typeface="+mn-lt"/>
                <a:cs typeface="+mn-lt"/>
              </a:rPr>
              <a:t>parantaa olemassa olevaa tai kehittää uutta.</a:t>
            </a:r>
            <a:endParaRPr lang="fi-FI"/>
          </a:p>
          <a:p>
            <a:pPr>
              <a:buClrTx/>
            </a:pPr>
            <a:r>
              <a:rPr lang="fi-FI">
                <a:ea typeface="+mn-lt"/>
                <a:cs typeface="+mn-lt"/>
              </a:rPr>
              <a:t>Kehittämällä yhdessä asiakkaiden kanssa </a:t>
            </a:r>
            <a:br>
              <a:rPr lang="fi-FI">
                <a:ea typeface="+mn-lt"/>
                <a:cs typeface="+mn-lt"/>
              </a:rPr>
            </a:br>
            <a:r>
              <a:rPr lang="fi-FI">
                <a:ea typeface="+mn-lt"/>
                <a:cs typeface="+mn-lt"/>
              </a:rPr>
              <a:t>varmistamme sen, että vastaamme asiakkaiden </a:t>
            </a:r>
            <a:br>
              <a:rPr lang="fi-FI">
                <a:ea typeface="+mn-lt"/>
                <a:cs typeface="+mn-lt"/>
              </a:rPr>
            </a:br>
            <a:r>
              <a:rPr lang="fi-FI">
                <a:ea typeface="+mn-lt"/>
                <a:cs typeface="+mn-lt"/>
              </a:rPr>
              <a:t>todellisiin tarpeisiin ja arvostuksiin. </a:t>
            </a:r>
            <a:endParaRPr lang="fi-FI"/>
          </a:p>
          <a:p>
            <a:pPr>
              <a:buClrTx/>
            </a:pPr>
            <a:r>
              <a:rPr lang="fi-FI">
                <a:ea typeface="+mn-lt"/>
                <a:cs typeface="+mn-lt"/>
              </a:rPr>
              <a:t>Yhteiskehittäminen on hyvä tapa rakentaa ja </a:t>
            </a:r>
            <a:br>
              <a:rPr lang="fi-FI">
                <a:ea typeface="+mn-lt"/>
                <a:cs typeface="+mn-lt"/>
              </a:rPr>
            </a:br>
            <a:r>
              <a:rPr lang="fi-FI">
                <a:ea typeface="+mn-lt"/>
                <a:cs typeface="+mn-lt"/>
              </a:rPr>
              <a:t>syventää kumppanuuksia.</a:t>
            </a:r>
            <a:endParaRPr lang="fi-FI"/>
          </a:p>
          <a:p>
            <a:pPr>
              <a:buClrTx/>
            </a:pPr>
            <a:r>
              <a:rPr lang="fi-FI">
                <a:ea typeface="+mn-lt"/>
                <a:cs typeface="+mn-lt"/>
              </a:rPr>
              <a:t>Yhteiskehittäminen sopii sisäisen sekä </a:t>
            </a:r>
            <a:br>
              <a:rPr lang="fi-FI">
                <a:ea typeface="+mn-lt"/>
                <a:cs typeface="+mn-lt"/>
              </a:rPr>
            </a:br>
            <a:r>
              <a:rPr lang="fi-FI">
                <a:ea typeface="+mn-lt"/>
                <a:cs typeface="+mn-lt"/>
              </a:rPr>
              <a:t>ulkoisen (työelämä)yhteistyön kehittämiseen</a:t>
            </a:r>
            <a:endParaRPr lang="fi-FI" b="1">
              <a:ea typeface="+mn-lt"/>
              <a:cs typeface="+mn-lt"/>
            </a:endParaRPr>
          </a:p>
          <a:p>
            <a:pPr>
              <a:buClrTx/>
            </a:pPr>
            <a:r>
              <a:rPr lang="fi-FI" b="1">
                <a:ea typeface="+mn-lt"/>
                <a:cs typeface="+mn-lt"/>
              </a:rPr>
              <a:t>Ymmärrä, suunnittele ja toteuta - yhdessä opimme enemmän!</a:t>
            </a:r>
            <a:endParaRPr lang="fi-FI" b="1"/>
          </a:p>
          <a:p>
            <a:pPr>
              <a:buClr>
                <a:srgbClr val="CCCCCC"/>
              </a:buClr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52BA482-9523-463F-BB5F-C84F4617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93D77-BBC2-4D3F-B5FD-19409671B9E6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3.6.2022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48C89AB-12BB-4329-AE4A-AC3F29E310B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183F7-DA28-4A9B-83C3-319E9ABEFFCE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1CB5A20-1C7E-4C31-A47B-ECEDE558556A}"/>
              </a:ext>
            </a:extLst>
          </p:cNvPr>
          <p:cNvSpPr txBox="1"/>
          <p:nvPr/>
        </p:nvSpPr>
        <p:spPr>
          <a:xfrm>
            <a:off x="10729117" y="598998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Franklin Gothic Book"/>
              <a:ea typeface="+mn-ea"/>
              <a:cs typeface="Segoe UI"/>
            </a:endParaRP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DCCFFB8-722B-464E-9A05-884820FB89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306" y="445489"/>
            <a:ext cx="4894694" cy="571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98FB7C-0F78-4477-A6E5-B42E133F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74" y="632358"/>
            <a:ext cx="10515600" cy="716050"/>
          </a:xfrm>
        </p:spPr>
        <p:txBody>
          <a:bodyPr/>
          <a:lstStyle/>
          <a:p>
            <a:r>
              <a:rPr lang="fi-FI">
                <a:solidFill>
                  <a:schemeClr val="tx2"/>
                </a:solidFill>
              </a:rPr>
              <a:t>Yhteiskehittämiseen on monta tapaa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1E075A2C-9CDE-4CF8-8CC9-0C4011C2D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04" y="1918555"/>
            <a:ext cx="711873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Clr>
                <a:srgbClr val="CCCCCC"/>
              </a:buClr>
              <a:buNone/>
            </a:pPr>
            <a:r>
              <a:rPr lang="fi-FI"/>
              <a:t>Sitä voidaan toteuttaa mm.</a:t>
            </a:r>
          </a:p>
          <a:p>
            <a:pPr>
              <a:buClr>
                <a:srgbClr val="CCCCCC"/>
              </a:buClr>
            </a:pPr>
            <a:r>
              <a:rPr lang="fi-FI" b="1"/>
              <a:t>Opetus- ja ohjaushenkilöstön </a:t>
            </a:r>
            <a:br>
              <a:rPr lang="fi-FI" b="1"/>
            </a:br>
            <a:r>
              <a:rPr lang="fi-FI"/>
              <a:t>ja työelämän vastavuoroisina vierailuina</a:t>
            </a:r>
          </a:p>
          <a:p>
            <a:pPr>
              <a:buClr>
                <a:srgbClr val="CCCCCC"/>
              </a:buClr>
            </a:pPr>
            <a:r>
              <a:rPr lang="fi-FI"/>
              <a:t>Työelämäkumppaneiden ja </a:t>
            </a:r>
            <a:r>
              <a:rPr lang="fi-FI" b="1"/>
              <a:t>työelämäyhteistyössä eri rooleissa </a:t>
            </a:r>
            <a:br>
              <a:rPr lang="fi-FI"/>
            </a:br>
            <a:r>
              <a:rPr lang="fi-FI"/>
              <a:t>toimivien kanssa</a:t>
            </a:r>
          </a:p>
          <a:p>
            <a:pPr>
              <a:buClr>
                <a:srgbClr val="CCCCCC"/>
              </a:buClr>
            </a:pPr>
            <a:r>
              <a:rPr lang="fi-FI" b="1"/>
              <a:t>Moniammatillisen yhteistyön</a:t>
            </a:r>
            <a:br>
              <a:rPr lang="fi-FI"/>
            </a:br>
            <a:r>
              <a:rPr lang="fi-FI"/>
              <a:t>osapuolille</a:t>
            </a:r>
            <a:br>
              <a:rPr lang="fi-FI"/>
            </a:b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52BA482-9523-463F-BB5F-C84F4617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93D77-BBC2-4D3F-B5FD-19409671B9E6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3.6.2022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48C89AB-12BB-4329-AE4A-AC3F29E310B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183F7-DA28-4A9B-83C3-319E9ABEFFCE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1CB5A20-1C7E-4C31-A47B-ECEDE558556A}"/>
              </a:ext>
            </a:extLst>
          </p:cNvPr>
          <p:cNvSpPr txBox="1"/>
          <p:nvPr/>
        </p:nvSpPr>
        <p:spPr>
          <a:xfrm>
            <a:off x="10729117" y="598998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Franklin Gothic Book"/>
              <a:ea typeface="+mn-ea"/>
              <a:cs typeface="Segoe UI"/>
            </a:endParaRPr>
          </a:p>
        </p:txBody>
      </p:sp>
      <p:sp>
        <p:nvSpPr>
          <p:cNvPr id="364" name="Ellipsi 363">
            <a:extLst>
              <a:ext uri="{FF2B5EF4-FFF2-40B4-BE49-F238E27FC236}">
                <a16:creationId xmlns:a16="http://schemas.microsoft.com/office/drawing/2014/main" id="{32939053-CBCD-42EC-A3D9-A11E88E693AD}"/>
              </a:ext>
            </a:extLst>
          </p:cNvPr>
          <p:cNvSpPr/>
          <p:nvPr/>
        </p:nvSpPr>
        <p:spPr>
          <a:xfrm>
            <a:off x="9090253" y="91281"/>
            <a:ext cx="3031715" cy="291440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>
                <a:latin typeface="+mj-lt"/>
                <a:ea typeface="+mn-lt"/>
                <a:cs typeface="+mn-lt"/>
              </a:rPr>
              <a:t>Opettajien ja työelämän vastavuoroisia vierailuja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65" name="Ellipsi 364">
            <a:extLst>
              <a:ext uri="{FF2B5EF4-FFF2-40B4-BE49-F238E27FC236}">
                <a16:creationId xmlns:a16="http://schemas.microsoft.com/office/drawing/2014/main" id="{C58BD517-3412-41AA-8D11-9DDE01791A7E}"/>
              </a:ext>
            </a:extLst>
          </p:cNvPr>
          <p:cNvSpPr/>
          <p:nvPr/>
        </p:nvSpPr>
        <p:spPr>
          <a:xfrm>
            <a:off x="5614003" y="3867388"/>
            <a:ext cx="3108270" cy="280100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>
                <a:solidFill>
                  <a:prstClr val="white"/>
                </a:solidFill>
                <a:latin typeface="+mj-lt"/>
                <a:ea typeface="+mn-lt"/>
                <a:cs typeface="+mn-lt"/>
              </a:rPr>
              <a:t>Työstetään oppilaitoksen kumppanuustyötä yhdessä työelämän kanssa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66" name="Ellipsi 365">
            <a:extLst>
              <a:ext uri="{FF2B5EF4-FFF2-40B4-BE49-F238E27FC236}">
                <a16:creationId xmlns:a16="http://schemas.microsoft.com/office/drawing/2014/main" id="{7AC38B55-DC77-4669-8A86-FA70C631DD04}"/>
              </a:ext>
            </a:extLst>
          </p:cNvPr>
          <p:cNvSpPr/>
          <p:nvPr/>
        </p:nvSpPr>
        <p:spPr>
          <a:xfrm>
            <a:off x="9069002" y="3867388"/>
            <a:ext cx="3031715" cy="280100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fi-FI">
                <a:latin typeface="+mj-lt"/>
                <a:ea typeface="+mn-lt"/>
                <a:cs typeface="+mn-lt"/>
              </a:rPr>
              <a:t>Kehitetään </a:t>
            </a:r>
            <a:br>
              <a:rPr lang="fi-FI">
                <a:latin typeface="+mj-lt"/>
                <a:ea typeface="+mn-lt"/>
                <a:cs typeface="+mn-lt"/>
              </a:rPr>
            </a:br>
            <a:r>
              <a:rPr lang="fi-FI">
                <a:latin typeface="+mj-lt"/>
              </a:rPr>
              <a:t>arjen työtä ja </a:t>
            </a:r>
            <a:br>
              <a:rPr lang="fi-FI">
                <a:latin typeface="+mj-lt"/>
              </a:rPr>
            </a:br>
            <a:r>
              <a:rPr lang="fi-FI">
                <a:latin typeface="+mj-lt"/>
              </a:rPr>
              <a:t>toimintatapoja</a:t>
            </a:r>
            <a:endParaRPr lang="fi-FI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j-lt"/>
            </a:endParaRPr>
          </a:p>
        </p:txBody>
      </p:sp>
      <p:sp>
        <p:nvSpPr>
          <p:cNvPr id="361" name="Ellipsi 360">
            <a:extLst>
              <a:ext uri="{FF2B5EF4-FFF2-40B4-BE49-F238E27FC236}">
                <a16:creationId xmlns:a16="http://schemas.microsoft.com/office/drawing/2014/main" id="{F88B9CB4-F8B3-4FD4-909E-EDC11135A0C8}"/>
              </a:ext>
            </a:extLst>
          </p:cNvPr>
          <p:cNvSpPr/>
          <p:nvPr/>
        </p:nvSpPr>
        <p:spPr>
          <a:xfrm>
            <a:off x="7489062" y="1896737"/>
            <a:ext cx="2918054" cy="2801008"/>
          </a:xfrm>
          <a:prstGeom prst="ellipse">
            <a:avLst/>
          </a:prstGeom>
          <a:solidFill>
            <a:srgbClr val="ED7D3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lt"/>
                <a:cs typeface="+mn-lt"/>
              </a:rPr>
              <a:t>Joko teillä toteutetaan?</a:t>
            </a:r>
            <a:endParaRPr kumimoji="0" lang="fi-FI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AutoShape 2" descr="https://euc-powerpoint.officeapps.live.com/pods/GetClipboardImage.ashx?Id=3f2596ea-38f1-4b71-b096-c65e976e705c&amp;DC=GEU6&amp;pkey=88a59246-762a-4f8e-96ea-2e0ccadf9300&amp;wdwaccluster=GEU6">
            <a:extLst>
              <a:ext uri="{FF2B5EF4-FFF2-40B4-BE49-F238E27FC236}">
                <a16:creationId xmlns:a16="http://schemas.microsoft.com/office/drawing/2014/main" id="{214710E6-2365-43EB-8372-F01CDB7730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AutoShape 4" descr="https://euc-powerpoint.officeapps.live.com/pods/GetClipboardImage.ashx?Id=3f2596ea-38f1-4b71-b096-c65e976e705c&amp;DC=GEU6&amp;pkey=88a59246-762a-4f8e-96ea-2e0ccadf9300&amp;wdwaccluster=GEU6">
            <a:extLst>
              <a:ext uri="{FF2B5EF4-FFF2-40B4-BE49-F238E27FC236}">
                <a16:creationId xmlns:a16="http://schemas.microsoft.com/office/drawing/2014/main" id="{05C7E057-7768-44B3-9FFA-08E1441A9F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5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72EEA65-2583-4FF7-9264-7407D924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101"/>
            <a:ext cx="10515600" cy="1325563"/>
          </a:xfrm>
        </p:spPr>
        <p:txBody>
          <a:bodyPr/>
          <a:lstStyle/>
          <a:p>
            <a:pPr algn="ctr"/>
            <a:r>
              <a:rPr lang="fi-FI"/>
              <a:t>Kehitämme kumppanuutta työpaja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41409-6C73-4963-A60A-89605599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921526-E55D-4910-98CC-567C5024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Yhdessä Parasta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9C5E20-BFBA-4F65-A50D-C50AFC3A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83F7-DA28-4A9B-83C3-319E9ABEFFCE}" type="slidenum">
              <a:rPr lang="fi-FI" smtClean="0"/>
              <a:t>5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C6298789-1F39-4EB4-A14F-69C63E8FB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466" y="3429000"/>
            <a:ext cx="2445068" cy="2332768"/>
          </a:xfrm>
          <a:prstGeom prst="rect">
            <a:avLst/>
          </a:prstGeo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36ADF0E4-FA6A-4695-8345-C2DDD7FEFC1E}"/>
              </a:ext>
            </a:extLst>
          </p:cNvPr>
          <p:cNvSpPr txBox="1"/>
          <p:nvPr/>
        </p:nvSpPr>
        <p:spPr>
          <a:xfrm>
            <a:off x="3475811" y="2823581"/>
            <a:ext cx="49687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/>
              <a:t>Yhteinen näkemys ja tahtotila kumppanuudessa..</a:t>
            </a:r>
            <a:br>
              <a:rPr lang="fi-FI"/>
            </a:br>
            <a:r>
              <a:rPr lang="fi-FI"/>
              <a:t>Työelämäkumppanit pääroolissa</a:t>
            </a:r>
            <a:br>
              <a:rPr lang="fi-FI"/>
            </a:br>
            <a:r>
              <a:rPr lang="fi-FI"/>
              <a:t>.</a:t>
            </a:r>
            <a:br>
              <a:rPr lang="fi-FI"/>
            </a:b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013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ADA6DE-4C2B-4539-8F8A-16979446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chemeClr val="tx2"/>
                </a:solidFill>
              </a:rPr>
              <a:t>Kehitämme kumppanuutta -työpaja</a:t>
            </a:r>
          </a:p>
        </p:txBody>
      </p:sp>
      <p:pic>
        <p:nvPicPr>
          <p:cNvPr id="12" name="Sisällön paikkamerkki 11">
            <a:extLst>
              <a:ext uri="{FF2B5EF4-FFF2-40B4-BE49-F238E27FC236}">
                <a16:creationId xmlns:a16="http://schemas.microsoft.com/office/drawing/2014/main" id="{65ED10FC-EF09-4873-A3F9-223F3644D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624" y="2294484"/>
            <a:ext cx="6196376" cy="3445671"/>
          </a:xfr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C9B1E3-F33B-4299-8638-3232DED74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9608D9-661B-4649-99D5-1C03CD2392C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B183F7-DA28-4A9B-83C3-319E9ABEFFCE}" type="slidenum">
              <a:rPr lang="fi-FI" smtClean="0"/>
              <a:t>6</a:t>
            </a:fld>
            <a:endParaRPr lang="fi-FI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1D7D2AD4-7D08-4BA5-9586-FF692151CFEB}"/>
              </a:ext>
            </a:extLst>
          </p:cNvPr>
          <p:cNvSpPr/>
          <p:nvPr/>
        </p:nvSpPr>
        <p:spPr>
          <a:xfrm>
            <a:off x="274320" y="2124493"/>
            <a:ext cx="56022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1"/>
              <a:t>Parasta Palvelua -kehittämisohjelmassa luotiin vastavuoroisen kumppanuuden toimintamalli. Siinä oppilaitoksen työelämäyhteistyö on kerroksellista ja mukana on koko oppilaitoshenkilöstö omasta työstään käsin.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/>
              <a:t>Tavoitteena luoda yhteinen näkemys vastavuoroisen kumppanuuden merkityksestä.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/>
              <a:t>Työpajassa tunnistetaan oppilaitoksen arjen kumppanuuden, kehittävän kumppanuuden sekä strategisen kumppanuuden toimintatavat</a:t>
            </a:r>
          </a:p>
        </p:txBody>
      </p:sp>
    </p:spTree>
    <p:extLst>
      <p:ext uri="{BB962C8B-B14F-4D97-AF65-F5344CB8AC3E}">
        <p14:creationId xmlns:p14="http://schemas.microsoft.com/office/powerpoint/2010/main" val="189047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C5C6B-3D9F-4DE4-9E23-FF31DA7CC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/>
            </a:br>
            <a:br>
              <a:rPr lang="fi-FI" sz="4900"/>
            </a:br>
            <a:r>
              <a:rPr lang="fi-FI" sz="4900"/>
              <a:t>Kehitämme kumppanuutta -työpaja</a:t>
            </a:r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D4B76829-733B-4D8A-A125-B409B8C5C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8231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3500">
                <a:latin typeface="+mj-lt"/>
              </a:rPr>
              <a:t>Tavoitteita</a:t>
            </a:r>
            <a:br>
              <a:rPr lang="fi-FI"/>
            </a:br>
            <a:endParaRPr lang="fi-FI"/>
          </a:p>
          <a:p>
            <a:pPr lvl="0"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fi-FI"/>
              <a:t>Luodaan yhteinen näkemys siitä mitä vastavuoroinen kumppanuus konkreettisesti on ja mitä se voisi olla </a:t>
            </a:r>
          </a:p>
          <a:p>
            <a:pPr lvl="0">
              <a:buClr>
                <a:schemeClr val="dk1"/>
              </a:buClr>
              <a:buSzPts val="2800"/>
            </a:pPr>
            <a:r>
              <a:rPr lang="fi-FI"/>
              <a:t>Avataan yhdessä vastavuoroisen kumppanuuden luomaa arvoa kaikille osapuolille</a:t>
            </a:r>
          </a:p>
          <a:p>
            <a:pPr lvl="0">
              <a:buClr>
                <a:schemeClr val="dk1"/>
              </a:buClr>
              <a:buSzPts val="2800"/>
            </a:pPr>
            <a:r>
              <a:rPr lang="fi-FI"/>
              <a:t>Lisätään tutustumisen kautta keskinäistä luottamusta</a:t>
            </a:r>
          </a:p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3BCE8F-97FE-41FE-B38B-7FC36A816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32BEFE52-33D4-4EF3-82FD-077051AFF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014999"/>
              </p:ext>
            </p:extLst>
          </p:nvPr>
        </p:nvGraphicFramePr>
        <p:xfrm>
          <a:off x="6096000" y="2376121"/>
          <a:ext cx="5966012" cy="411511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966012">
                  <a:extLst>
                    <a:ext uri="{9D8B030D-6E8A-4147-A177-3AD203B41FA5}">
                      <a16:colId xmlns:a16="http://schemas.microsoft.com/office/drawing/2014/main" val="1379132263"/>
                    </a:ext>
                  </a:extLst>
                </a:gridCol>
              </a:tblGrid>
              <a:tr h="488320">
                <a:tc>
                  <a:txBody>
                    <a:bodyPr/>
                    <a:lstStyle/>
                    <a:p>
                      <a:r>
                        <a:rPr lang="fi-FI" sz="2800"/>
                        <a:t>Kumppanuustyö voidaan käynnistää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174664"/>
                  </a:ext>
                </a:extLst>
              </a:tr>
              <a:tr h="13719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2800"/>
                        <a:t>työelämäkumppaneiden ja oppilaitoksen yhteisellä työpajalla TAI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296964"/>
                  </a:ext>
                </a:extLst>
              </a:tr>
              <a:tr h="2096905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2800"/>
                        <a:t>oppilaitoksen sisäisellä työskentelyllä, jossa määritellään kumppanuustyön tavoitteita ja rooleja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fi-FI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39562"/>
                  </a:ext>
                </a:extLst>
              </a:tr>
            </a:tbl>
          </a:graphicData>
        </a:graphic>
      </p:graphicFrame>
      <p:sp>
        <p:nvSpPr>
          <p:cNvPr id="12" name="Sisällön paikkamerkki 11">
            <a:extLst>
              <a:ext uri="{FF2B5EF4-FFF2-40B4-BE49-F238E27FC236}">
                <a16:creationId xmlns:a16="http://schemas.microsoft.com/office/drawing/2014/main" id="{28FD0740-BB92-4DE0-AA28-591F541C5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541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>
                <a:latin typeface="+mj-lt"/>
              </a:rPr>
              <a:t>Toteutustapoja</a:t>
            </a:r>
          </a:p>
        </p:txBody>
      </p:sp>
    </p:spTree>
    <p:extLst>
      <p:ext uri="{BB962C8B-B14F-4D97-AF65-F5344CB8AC3E}">
        <p14:creationId xmlns:p14="http://schemas.microsoft.com/office/powerpoint/2010/main" val="47111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F5DD25-DA93-44CA-ACE8-B9F35E72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Toteutus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1A7E56-F3E1-4D9D-A826-00DAFFADD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80682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13970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r>
              <a:rPr lang="fi-FI" sz="2400" b="1">
                <a:solidFill>
                  <a:schemeClr val="dk1"/>
                </a:solidFill>
              </a:rPr>
              <a:t>Kesto</a:t>
            </a:r>
            <a:r>
              <a:rPr lang="fi-FI" sz="2400">
                <a:solidFill>
                  <a:schemeClr val="dk1"/>
                </a:solidFill>
              </a:rPr>
              <a:t>: 3 tuntia</a:t>
            </a:r>
          </a:p>
          <a:p>
            <a:pPr marL="13970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r>
              <a:rPr lang="fi-FI" sz="2400" b="1">
                <a:solidFill>
                  <a:schemeClr val="dk1"/>
                </a:solidFill>
              </a:rPr>
              <a:t>Osallistujamäärä:</a:t>
            </a:r>
            <a:r>
              <a:rPr lang="fi-FI" sz="2400">
                <a:solidFill>
                  <a:schemeClr val="dk1"/>
                </a:solidFill>
              </a:rPr>
              <a:t> </a:t>
            </a:r>
            <a:r>
              <a:rPr lang="fi-FI" sz="2400" err="1">
                <a:solidFill>
                  <a:schemeClr val="dk1"/>
                </a:solidFill>
              </a:rPr>
              <a:t>max</a:t>
            </a:r>
            <a:r>
              <a:rPr lang="fi-FI" sz="2400">
                <a:solidFill>
                  <a:schemeClr val="dk1"/>
                </a:solidFill>
              </a:rPr>
              <a:t>. 25 henkeä</a:t>
            </a:r>
          </a:p>
          <a:p>
            <a:pPr marL="13970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r>
              <a:rPr lang="fi-FI" sz="2400" b="1">
                <a:solidFill>
                  <a:schemeClr val="dk1"/>
                </a:solidFill>
              </a:rPr>
              <a:t>Tila</a:t>
            </a:r>
            <a:r>
              <a:rPr lang="fi-FI" sz="2400">
                <a:solidFill>
                  <a:schemeClr val="dk1"/>
                </a:solidFill>
              </a:rPr>
              <a:t>, joka mahdollistaa seinätyöskentelyn ja pienryhmät</a:t>
            </a:r>
          </a:p>
          <a:p>
            <a:pPr marL="13970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r>
              <a:rPr lang="fi-FI" sz="2400" b="1">
                <a:solidFill>
                  <a:schemeClr val="dk1"/>
                </a:solidFill>
              </a:rPr>
              <a:t>Roolit</a:t>
            </a:r>
            <a:r>
              <a:rPr lang="fi-FI" sz="2400">
                <a:solidFill>
                  <a:schemeClr val="dk1"/>
                </a:solidFill>
              </a:rPr>
              <a:t>: </a:t>
            </a:r>
          </a:p>
          <a:p>
            <a:pPr marL="13970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r>
              <a:rPr lang="fi-FI" sz="2400" b="1">
                <a:solidFill>
                  <a:schemeClr val="dk1"/>
                </a:solidFill>
              </a:rPr>
              <a:t>Työelämän kumppanit </a:t>
            </a:r>
            <a:r>
              <a:rPr lang="fi-FI" sz="2400">
                <a:solidFill>
                  <a:schemeClr val="dk1"/>
                </a:solidFill>
              </a:rPr>
              <a:t>ovat pääosassa</a:t>
            </a:r>
          </a:p>
          <a:p>
            <a:pPr marL="4826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</a:pPr>
            <a:r>
              <a:rPr lang="fi-FI" sz="2400" b="1">
                <a:solidFill>
                  <a:schemeClr val="dk1"/>
                </a:solidFill>
              </a:rPr>
              <a:t>Organisaation edustajat </a:t>
            </a:r>
            <a:r>
              <a:rPr lang="fi-FI" sz="2400">
                <a:solidFill>
                  <a:schemeClr val="dk1"/>
                </a:solidFill>
              </a:rPr>
              <a:t>ovat aktiivisia </a:t>
            </a:r>
            <a:br>
              <a:rPr lang="fi-FI" sz="2400"/>
            </a:br>
            <a:r>
              <a:rPr lang="fi-FI" sz="2400">
                <a:solidFill>
                  <a:schemeClr val="dk1"/>
                </a:solidFill>
              </a:rPr>
              <a:t>osallistujia ja kumppanuuden rakentajia </a:t>
            </a:r>
            <a:endParaRPr lang="fi-FI" sz="2400"/>
          </a:p>
          <a:p>
            <a:pPr marL="4826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</a:pPr>
            <a:r>
              <a:rPr lang="fi-FI" sz="2400">
                <a:solidFill>
                  <a:schemeClr val="dk1"/>
                </a:solidFill>
              </a:rPr>
              <a:t>Työskentelyä ohjaaja </a:t>
            </a:r>
            <a:r>
              <a:rPr lang="fi-FI" sz="2400" b="1">
                <a:solidFill>
                  <a:schemeClr val="dk1"/>
                </a:solidFill>
              </a:rPr>
              <a:t>fasilitaattori</a:t>
            </a:r>
            <a:r>
              <a:rPr lang="fi-FI" sz="2400">
                <a:solidFill>
                  <a:schemeClr val="dk1"/>
                </a:solidFill>
              </a:rPr>
              <a:t>, joka ei </a:t>
            </a:r>
            <a:br>
              <a:rPr lang="fi-FI" sz="2400"/>
            </a:br>
            <a:r>
              <a:rPr lang="fi-FI" sz="2400">
                <a:solidFill>
                  <a:schemeClr val="dk1"/>
                </a:solidFill>
              </a:rPr>
              <a:t>puutu sisältöön vaan huolehtii prosessin </a:t>
            </a:r>
            <a:br>
              <a:rPr lang="fi-FI" sz="2400"/>
            </a:br>
            <a:r>
              <a:rPr lang="fi-FI" sz="2400">
                <a:solidFill>
                  <a:schemeClr val="dk1"/>
                </a:solidFill>
              </a:rPr>
              <a:t>etenemisestä, aikataulusta ja tasapuolisuudesta. </a:t>
            </a:r>
          </a:p>
          <a:p>
            <a:pPr marL="4826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</a:pPr>
            <a:r>
              <a:rPr lang="fi-FI" sz="2400">
                <a:solidFill>
                  <a:schemeClr val="dk1"/>
                </a:solidFill>
              </a:rPr>
              <a:t>Fasilitaattori voi olla organisaation sisäinen tai ulkoinen.</a:t>
            </a:r>
          </a:p>
          <a:p>
            <a:pPr marL="4826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</a:pPr>
            <a:r>
              <a:rPr lang="fi-FI" sz="2400" b="1">
                <a:solidFill>
                  <a:schemeClr val="dk1"/>
                </a:solidFill>
              </a:rPr>
              <a:t>Kirjuri</a:t>
            </a:r>
            <a:r>
              <a:rPr lang="fi-FI" sz="2400" i="1">
                <a:solidFill>
                  <a:schemeClr val="dk1"/>
                </a:solidFill>
              </a:rPr>
              <a:t> </a:t>
            </a:r>
            <a:r>
              <a:rPr lang="fi-FI" sz="2400">
                <a:solidFill>
                  <a:schemeClr val="dk1"/>
                </a:solidFill>
              </a:rPr>
              <a:t>tekee keskustelumuistion.</a:t>
            </a:r>
            <a:br>
              <a:rPr lang="fi-FI" sz="2400"/>
            </a:br>
            <a:endParaRPr lang="fi-FI" sz="2400">
              <a:solidFill>
                <a:schemeClr val="dk1"/>
              </a:solidFill>
            </a:endParaRPr>
          </a:p>
          <a:p>
            <a:pPr marL="13970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None/>
            </a:pPr>
            <a:r>
              <a:rPr lang="fi-FI" sz="2400" b="1">
                <a:solidFill>
                  <a:schemeClr val="dk1"/>
                </a:solidFill>
              </a:rPr>
              <a:t>Oppaan ja vinkit kumppanuustyöpajaan voit ladata </a:t>
            </a:r>
            <a:r>
              <a:rPr lang="fi-FI" sz="2400" b="1">
                <a:solidFill>
                  <a:schemeClr val="dk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JokaOpe -alustalta.</a:t>
            </a:r>
            <a:br>
              <a:rPr lang="fi-FI"/>
            </a:br>
            <a:endParaRPr lang="fi-FI"/>
          </a:p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7F7069-93C3-4860-855D-96071AA77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E8DA4050-4F34-4EEC-B360-675E22508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643523"/>
              </p:ext>
            </p:extLst>
          </p:nvPr>
        </p:nvGraphicFramePr>
        <p:xfrm>
          <a:off x="6386576" y="596568"/>
          <a:ext cx="5718048" cy="586465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5718048">
                  <a:extLst>
                    <a:ext uri="{9D8B030D-6E8A-4147-A177-3AD203B41FA5}">
                      <a16:colId xmlns:a16="http://schemas.microsoft.com/office/drawing/2014/main" val="2372978595"/>
                    </a:ext>
                  </a:extLst>
                </a:gridCol>
              </a:tblGrid>
              <a:tr h="796843">
                <a:tc>
                  <a:txBody>
                    <a:bodyPr/>
                    <a:lstStyle/>
                    <a:p>
                      <a:pPr algn="ctr"/>
                      <a:r>
                        <a:rPr lang="fi-FI" sz="2000" b="0">
                          <a:latin typeface="+mj-lt"/>
                        </a:rPr>
                        <a:t>Työpajan rakenne    </a:t>
                      </a:r>
                      <a:br>
                        <a:rPr lang="fi-FI" sz="2000" b="0">
                          <a:latin typeface="+mj-lt"/>
                        </a:rPr>
                      </a:br>
                      <a:r>
                        <a:rPr lang="fi-FI" sz="2000" b="0">
                          <a:latin typeface="+mn-lt"/>
                        </a:rPr>
                        <a:t>fasilitaattori ohjaa työskentelyä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185877"/>
                  </a:ext>
                </a:extLst>
              </a:tr>
              <a:tr h="1143297">
                <a:tc>
                  <a:txBody>
                    <a:bodyPr/>
                    <a:lstStyle/>
                    <a:p>
                      <a:pPr algn="ctr"/>
                      <a:r>
                        <a:rPr lang="fi-FI" sz="2000" b="0">
                          <a:latin typeface="+mj-lt"/>
                        </a:rPr>
                        <a:t>Aloitus</a:t>
                      </a:r>
                      <a:br>
                        <a:rPr lang="fi-FI" sz="2000"/>
                      </a:br>
                      <a:r>
                        <a:rPr lang="fi-FI" sz="2000"/>
                        <a:t>Oppilaitosjohdon edustaja</a:t>
                      </a:r>
                      <a:br>
                        <a:rPr lang="fi-FI" sz="2000"/>
                      </a:br>
                      <a:r>
                        <a:rPr lang="fi-FI" sz="2000"/>
                        <a:t>Työpajan käynnistämisellä suuri merkitys!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179932"/>
                  </a:ext>
                </a:extLst>
              </a:tr>
              <a:tr h="1118819">
                <a:tc>
                  <a:txBody>
                    <a:bodyPr/>
                    <a:lstStyle/>
                    <a:p>
                      <a:pPr algn="ctr"/>
                      <a:r>
                        <a:rPr lang="fi-FI" sz="2000">
                          <a:latin typeface="+mj-lt"/>
                        </a:rPr>
                        <a:t>Työskentelyä </a:t>
                      </a:r>
                    </a:p>
                    <a:p>
                      <a:pPr algn="ctr"/>
                      <a:r>
                        <a:rPr lang="fi-FI" sz="2000"/>
                        <a:t>KUMPPANUUDEN muotojen parissa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651810"/>
                  </a:ext>
                </a:extLst>
              </a:tr>
              <a:tr h="968386">
                <a:tc>
                  <a:txBody>
                    <a:bodyPr/>
                    <a:lstStyle/>
                    <a:p>
                      <a:pPr algn="ctr"/>
                      <a:r>
                        <a:rPr lang="fi-FI" sz="2000">
                          <a:latin typeface="+mj-lt"/>
                        </a:rPr>
                        <a:t>Jatkosuunnitelma</a:t>
                      </a:r>
                      <a:br>
                        <a:rPr lang="fi-FI" sz="2000"/>
                      </a:br>
                      <a:r>
                        <a:rPr lang="fi-FI" sz="2000"/>
                        <a:t>Sovitaan yhteisesti eteenpäin vietävistä asioista</a:t>
                      </a:r>
                    </a:p>
                    <a:p>
                      <a:pPr algn="ctr"/>
                      <a:endParaRPr lang="fi-FI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558858"/>
                  </a:ext>
                </a:extLst>
              </a:tr>
              <a:tr h="527745">
                <a:tc>
                  <a:txBody>
                    <a:bodyPr/>
                    <a:lstStyle/>
                    <a:p>
                      <a:pPr algn="ctr"/>
                      <a:r>
                        <a:rPr lang="fi-FI" sz="2000">
                          <a:latin typeface="+mj-lt"/>
                        </a:rPr>
                        <a:t>Loppukierros ja kokemukset</a:t>
                      </a:r>
                    </a:p>
                    <a:p>
                      <a:pPr algn="ctr"/>
                      <a:endParaRPr lang="fi-FI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957849"/>
                  </a:ext>
                </a:extLst>
              </a:tr>
              <a:tr h="1098814">
                <a:tc>
                  <a:txBody>
                    <a:bodyPr/>
                    <a:lstStyle/>
                    <a:p>
                      <a:pPr algn="ctr"/>
                      <a:r>
                        <a:rPr lang="fi-FI" sz="2000">
                          <a:latin typeface="+mj-lt"/>
                        </a:rPr>
                        <a:t>Kiitokset</a:t>
                      </a:r>
                      <a:br>
                        <a:rPr lang="fi-FI" sz="2000"/>
                      </a:br>
                      <a:r>
                        <a:rPr lang="fi-FI" sz="2000"/>
                        <a:t>Oppilaitosjohdon edustaja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1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82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038E27-03B3-4446-9757-13021C300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Kokemuksia kumppanuustyöpajasta</a:t>
            </a:r>
            <a:br>
              <a:rPr lang="fi-FI"/>
            </a:b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CD7BC5-82E0-4622-A3A8-B2C18E176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3B0-ADF5-4FB0-B634-F0F726399B28}" type="datetime1">
              <a:rPr lang="fi-FI" smtClean="0"/>
              <a:t>3.6.2022</a:t>
            </a:fld>
            <a:endParaRPr lang="fi-FI"/>
          </a:p>
        </p:txBody>
      </p:sp>
      <p:sp>
        <p:nvSpPr>
          <p:cNvPr id="5" name="Puhekupla: Suorakulmio, kulmat pyöristettu 4">
            <a:extLst>
              <a:ext uri="{FF2B5EF4-FFF2-40B4-BE49-F238E27FC236}">
                <a16:creationId xmlns:a16="http://schemas.microsoft.com/office/drawing/2014/main" id="{3B05437D-992B-4556-BBCC-6437A50E35C7}"/>
              </a:ext>
            </a:extLst>
          </p:cNvPr>
          <p:cNvSpPr/>
          <p:nvPr/>
        </p:nvSpPr>
        <p:spPr>
          <a:xfrm>
            <a:off x="170906" y="1867988"/>
            <a:ext cx="3735977" cy="312202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”Työpaja tarjosi otollisen maaperän käydä tavoitteellista ja avointa keskustelua työelämäkumppaneidemme kanssa. Erityisen antoisaa oli työpajoissa tapahtunut vastavuoroisen kumppanuuden tutkailu monikerroksellisesti.</a:t>
            </a:r>
          </a:p>
        </p:txBody>
      </p:sp>
      <p:sp>
        <p:nvSpPr>
          <p:cNvPr id="6" name="Puhekupla: Suorakulmio, kulmat pyöristettu 5">
            <a:extLst>
              <a:ext uri="{FF2B5EF4-FFF2-40B4-BE49-F238E27FC236}">
                <a16:creationId xmlns:a16="http://schemas.microsoft.com/office/drawing/2014/main" id="{6AC18419-A978-4B0B-BB45-653C045E7200}"/>
              </a:ext>
            </a:extLst>
          </p:cNvPr>
          <p:cNvSpPr/>
          <p:nvPr/>
        </p:nvSpPr>
        <p:spPr>
          <a:xfrm>
            <a:off x="8285118" y="4262390"/>
            <a:ext cx="3296196" cy="218493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Oivalsimme yhdessä, mikä merkitys toimivalla arjen kumppanuudella on yhteistyön onnistumisessa. </a:t>
            </a:r>
          </a:p>
        </p:txBody>
      </p:sp>
      <p:sp>
        <p:nvSpPr>
          <p:cNvPr id="7" name="Puhekupla: Suorakulmio, kulmat pyöristettu 6">
            <a:extLst>
              <a:ext uri="{FF2B5EF4-FFF2-40B4-BE49-F238E27FC236}">
                <a16:creationId xmlns:a16="http://schemas.microsoft.com/office/drawing/2014/main" id="{15001667-E9EB-450A-8AD6-3B430517E755}"/>
              </a:ext>
            </a:extLst>
          </p:cNvPr>
          <p:cNvSpPr/>
          <p:nvPr/>
        </p:nvSpPr>
        <p:spPr>
          <a:xfrm>
            <a:off x="4185557" y="1948021"/>
            <a:ext cx="3735978" cy="250248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Työpaja käynnistää monitasoisen vuoropuhelun kumppanuuden eri muodoista, kasvattaa luottamusta ja syventää kumppanuutta. Se tuo esille nykytilan sekä kehittämiskohteet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C435AAAE-AB26-44FF-BB57-825401AAFA3D}"/>
              </a:ext>
            </a:extLst>
          </p:cNvPr>
          <p:cNvSpPr txBox="1"/>
          <p:nvPr/>
        </p:nvSpPr>
        <p:spPr>
          <a:xfrm>
            <a:off x="2487554" y="6278043"/>
            <a:ext cx="5472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/>
              <a:t>Parasta Palvelua –kehittämisohjelma 2018-2019</a:t>
            </a:r>
          </a:p>
        </p:txBody>
      </p:sp>
      <p:sp>
        <p:nvSpPr>
          <p:cNvPr id="9" name="Puhekupla: Suorakulmio 8">
            <a:extLst>
              <a:ext uri="{FF2B5EF4-FFF2-40B4-BE49-F238E27FC236}">
                <a16:creationId xmlns:a16="http://schemas.microsoft.com/office/drawing/2014/main" id="{1AD7E52D-8EFB-4A99-8FF9-AE8C3B6BC064}"/>
              </a:ext>
            </a:extLst>
          </p:cNvPr>
          <p:cNvSpPr/>
          <p:nvPr/>
        </p:nvSpPr>
        <p:spPr>
          <a:xfrm>
            <a:off x="8423367" y="1194433"/>
            <a:ext cx="3019697" cy="250248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>
                <a:solidFill>
                  <a:schemeClr val="bg1"/>
                </a:solidFill>
              </a:rPr>
              <a:t>Työpaja on aito yhteistyön </a:t>
            </a:r>
            <a:br>
              <a:rPr lang="fi-FI">
                <a:solidFill>
                  <a:schemeClr val="bg1"/>
                </a:solidFill>
              </a:rPr>
            </a:br>
            <a:r>
              <a:rPr lang="fi-FI">
                <a:solidFill>
                  <a:schemeClr val="bg1"/>
                </a:solidFill>
              </a:rPr>
              <a:t>muoto, jossa asiakkaiden </a:t>
            </a:r>
            <a:br>
              <a:rPr lang="fi-FI">
                <a:solidFill>
                  <a:schemeClr val="bg1"/>
                </a:solidFill>
              </a:rPr>
            </a:br>
            <a:r>
              <a:rPr lang="fi-FI">
                <a:solidFill>
                  <a:schemeClr val="bg1"/>
                </a:solidFill>
              </a:rPr>
              <a:t>ääni saadaan kuuluviin.</a:t>
            </a:r>
            <a:br>
              <a:rPr lang="fi-FI">
                <a:solidFill>
                  <a:schemeClr val="bg1"/>
                </a:solidFill>
              </a:rPr>
            </a:br>
            <a:endParaRPr lang="fi-FI" b="1">
              <a:solidFill>
                <a:schemeClr val="bg1"/>
              </a:solidFill>
            </a:endParaRPr>
          </a:p>
          <a:p>
            <a:r>
              <a:rPr lang="fi-FI" kern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Molemminpuolinen avoin vuoropuhelu ja luottamus lisääntyvät</a:t>
            </a:r>
            <a:r>
              <a:rPr lang="fi-FI" ker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234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apohja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9c918ee-7a53-4a5f-9947-ce77247f6407">
      <UserInfo>
        <DisplayName>Satu Drufva</DisplayName>
        <AccountId>46</AccountId>
        <AccountType/>
      </UserInfo>
      <UserInfo>
        <DisplayName>Päivi Kalliokoski</DisplayName>
        <AccountId>9</AccountId>
        <AccountType/>
      </UserInfo>
      <UserInfo>
        <DisplayName>Siniriikka Nevalainen</DisplayName>
        <AccountId>169</AccountId>
        <AccountType/>
      </UserInfo>
    </SharedWithUsers>
    <TaxCatchAll xmlns="f9c918ee-7a53-4a5f-9947-ce77247f6407" xsi:nil="true"/>
    <lcf76f155ced4ddcb4097134ff3c332f xmlns="494fd3f3-ab30-43e0-abd4-d1a161b9ee2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D8B8BBF9D061D408295D820C43B1D76" ma:contentTypeVersion="15" ma:contentTypeDescription="Luo uusi asiakirja." ma:contentTypeScope="" ma:versionID="f78b97d3da28ad0c9edc70481187283b">
  <xsd:schema xmlns:xsd="http://www.w3.org/2001/XMLSchema" xmlns:xs="http://www.w3.org/2001/XMLSchema" xmlns:p="http://schemas.microsoft.com/office/2006/metadata/properties" xmlns:ns2="494fd3f3-ab30-43e0-abd4-d1a161b9ee28" xmlns:ns3="f9c918ee-7a53-4a5f-9947-ce77247f6407" targetNamespace="http://schemas.microsoft.com/office/2006/metadata/properties" ma:root="true" ma:fieldsID="3c129f775f5c8ea43a78658df389db5e" ns2:_="" ns3:_="">
    <xsd:import namespace="494fd3f3-ab30-43e0-abd4-d1a161b9ee28"/>
    <xsd:import namespace="f9c918ee-7a53-4a5f-9947-ce77247f64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fd3f3-ab30-43e0-abd4-d1a161b9e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fe7cb61c-dd39-43d3-bf86-c9bf051416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918ee-7a53-4a5f-9947-ce77247f640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3a459fa-763a-4802-a022-8fce1bad8996}" ma:internalName="TaxCatchAll" ma:showField="CatchAllData" ma:web="f9c918ee-7a53-4a5f-9947-ce77247f64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4A6A40-E96C-41ED-94A1-ECE5E57F365B}">
  <ds:schemaRefs>
    <ds:schemaRef ds:uri="494fd3f3-ab30-43e0-abd4-d1a161b9ee28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f9c918ee-7a53-4a5f-9947-ce77247f640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51C7220-8EF0-4301-83FF-5C74F7EFBF24}"/>
</file>

<file path=customXml/itemProps3.xml><?xml version="1.0" encoding="utf-8"?>
<ds:datastoreItem xmlns:ds="http://schemas.openxmlformats.org/officeDocument/2006/customXml" ds:itemID="{E3C7C8D2-7377-4B82-B758-189BE55952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966</Words>
  <Application>Microsoft Office PowerPoint</Application>
  <PresentationFormat>Laajakuva</PresentationFormat>
  <Paragraphs>164</Paragraphs>
  <Slides>20</Slides>
  <Notes>4</Notes>
  <HiddenSlides>1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6" baseType="lpstr">
      <vt:lpstr>Arial</vt:lpstr>
      <vt:lpstr>Calibri</vt:lpstr>
      <vt:lpstr>Franklin Gothic Book</vt:lpstr>
      <vt:lpstr>Franklin Gothic Demi Cond</vt:lpstr>
      <vt:lpstr>Segoe UI</vt:lpstr>
      <vt:lpstr>Office-teema</vt:lpstr>
      <vt:lpstr>Yhteiskehittäminen</vt:lpstr>
      <vt:lpstr>Yhteiskehittämisellä saamme aikaan  enemmän, nopeammin – ja yhdessä!</vt:lpstr>
      <vt:lpstr>Vastavuoroista kehittämistä</vt:lpstr>
      <vt:lpstr>Yhteiskehittämiseen on monta tapaa</vt:lpstr>
      <vt:lpstr>Kehitämme kumppanuutta työpaja</vt:lpstr>
      <vt:lpstr>Kehitämme kumppanuutta -työpaja</vt:lpstr>
      <vt:lpstr>  Kehitämme kumppanuutta -työpaja</vt:lpstr>
      <vt:lpstr>Toteutus</vt:lpstr>
      <vt:lpstr>Kokemuksia kumppanuustyöpajasta </vt:lpstr>
      <vt:lpstr>Open Day &amp; Open Partner malli</vt:lpstr>
      <vt:lpstr>Kohti tiiviimpää työelämäyhteistyötä</vt:lpstr>
      <vt:lpstr>Näin Open Day toimii </vt:lpstr>
      <vt:lpstr>Muutospajamalli</vt:lpstr>
      <vt:lpstr>Muutospaja pähkinänkuoressa</vt:lpstr>
      <vt:lpstr>Muutospajan erityisyys</vt:lpstr>
      <vt:lpstr>PowerPoint-esitys</vt:lpstr>
      <vt:lpstr>Kokemuksia muutospajoista</vt:lpstr>
      <vt:lpstr>Onnea yhteiskehittämiseen!</vt:lpstr>
      <vt:lpstr>PowerPoint-esitys</vt:lpstr>
      <vt:lpstr>PowerPoint-esitys</vt:lpstr>
    </vt:vector>
  </TitlesOfParts>
  <Company>Tampere Opetus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Drufva Satu</dc:creator>
  <cp:lastModifiedBy>Drufva Satu</cp:lastModifiedBy>
  <cp:revision>10</cp:revision>
  <dcterms:created xsi:type="dcterms:W3CDTF">2020-10-22T11:28:45Z</dcterms:created>
  <dcterms:modified xsi:type="dcterms:W3CDTF">2022-06-03T10:29:18Z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0x0101004D8B8BBF9D061D408295D820C43B1D76</vt:lpwstr>
  </property>
  <property fmtid="{D5CDD505-2E9C-101B-9397-08002B2CF9AE}" pid="3" name="MediaServiceImageTags">
    <vt:lpwstr/>
  </property>
</Properties>
</file>