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499" r:id="rId5"/>
    <p:sldId id="644" r:id="rId6"/>
    <p:sldId id="635" r:id="rId7"/>
    <p:sldId id="519" r:id="rId8"/>
    <p:sldId id="646" r:id="rId9"/>
    <p:sldId id="555" r:id="rId10"/>
    <p:sldId id="637" r:id="rId11"/>
    <p:sldId id="634" r:id="rId12"/>
    <p:sldId id="632" r:id="rId13"/>
    <p:sldId id="645" r:id="rId14"/>
    <p:sldId id="643" r:id="rId15"/>
    <p:sldId id="580" r:id="rId16"/>
    <p:sldId id="495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D0DAAC2D-D9FC-4985-9E21-A063F0B531EF}">
          <p14:sldIdLst>
            <p14:sldId id="499"/>
            <p14:sldId id="644"/>
          </p14:sldIdLst>
        </p14:section>
        <p14:section name="Vertaisoppiminen" id="{E5B79960-7EAA-45C3-9DFC-92C56BE924B8}">
          <p14:sldIdLst>
            <p14:sldId id="635"/>
            <p14:sldId id="519"/>
            <p14:sldId id="646"/>
            <p14:sldId id="555"/>
            <p14:sldId id="637"/>
            <p14:sldId id="634"/>
            <p14:sldId id="632"/>
            <p14:sldId id="645"/>
            <p14:sldId id="643"/>
            <p14:sldId id="580"/>
            <p14:sldId id="4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AEE7D7-DA8F-91D5-C896-237ED1F87A03}" name="Päivi Kalliokoski" initials="PK" userId="S::paivi.kalliokoski@edu.tampere.fi::fd522a53-7e65-4afe-9ff1-2a75edc373f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tu Drufva" initials="SD" lastIdx="1" clrIdx="0">
    <p:extLst>
      <p:ext uri="{19B8F6BF-5375-455C-9EA6-DF929625EA0E}">
        <p15:presenceInfo xmlns:p15="http://schemas.microsoft.com/office/powerpoint/2012/main" userId="Satu Druf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99FF"/>
    <a:srgbClr val="262626"/>
    <a:srgbClr val="FFFFFF"/>
    <a:srgbClr val="6672C4"/>
    <a:srgbClr val="4472C4"/>
    <a:srgbClr val="FFC000"/>
    <a:srgbClr val="00B0F0"/>
    <a:srgbClr val="ED7D31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2FEAF0-54B5-6CEC-9F66-42437F475852}" v="1" dt="2022-06-03T12:08:41.605"/>
    <p1510:client id="{3C6D32B0-1E27-51DC-F8CA-0BD993FEE479}" v="1" dt="2022-06-03T12:11:24.372"/>
    <p1510:client id="{433CEB86-4F46-4398-93F2-6082B0FCCEC7}" v="6" dt="2022-08-28T08:17:31.325"/>
  </p1510:revLst>
</p1510:revInfo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Vaalea tyyli 3 - Korostu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äivi Kalliokoski" userId="S::paivi.kalliokoski@edu.tampere.fi::fd522a53-7e65-4afe-9ff1-2a75edc373f7" providerId="AD" clId="Web-{281F2148-92A8-E5E0-EBA2-2DB936C27FE9}"/>
    <pc:docChg chg="addSld delSld modSld sldOrd modSection">
      <pc:chgData name="Päivi Kalliokoski" userId="S::paivi.kalliokoski@edu.tampere.fi::fd522a53-7e65-4afe-9ff1-2a75edc373f7" providerId="AD" clId="Web-{281F2148-92A8-E5E0-EBA2-2DB936C27FE9}" dt="2022-05-05T05:38:05.554" v="260" actId="20577"/>
      <pc:docMkLst>
        <pc:docMk/>
      </pc:docMkLst>
      <pc:sldChg chg="modSp">
        <pc:chgData name="Päivi Kalliokoski" userId="S::paivi.kalliokoski@edu.tampere.fi::fd522a53-7e65-4afe-9ff1-2a75edc373f7" providerId="AD" clId="Web-{281F2148-92A8-E5E0-EBA2-2DB936C27FE9}" dt="2022-05-04T17:59:31.278" v="99" actId="20577"/>
        <pc:sldMkLst>
          <pc:docMk/>
          <pc:sldMk cId="104410778" sldId="634"/>
        </pc:sldMkLst>
        <pc:spChg chg="mod">
          <ac:chgData name="Päivi Kalliokoski" userId="S::paivi.kalliokoski@edu.tampere.fi::fd522a53-7e65-4afe-9ff1-2a75edc373f7" providerId="AD" clId="Web-{281F2148-92A8-E5E0-EBA2-2DB936C27FE9}" dt="2022-05-04T17:59:31.278" v="99" actId="20577"/>
          <ac:spMkLst>
            <pc:docMk/>
            <pc:sldMk cId="104410778" sldId="634"/>
            <ac:spMk id="3" creationId="{80FD569E-2094-4FC2-9655-237AA04CB944}"/>
          </ac:spMkLst>
        </pc:spChg>
      </pc:sldChg>
      <pc:sldChg chg="modSp">
        <pc:chgData name="Päivi Kalliokoski" userId="S::paivi.kalliokoski@edu.tampere.fi::fd522a53-7e65-4afe-9ff1-2a75edc373f7" providerId="AD" clId="Web-{281F2148-92A8-E5E0-EBA2-2DB936C27FE9}" dt="2022-05-04T17:44:36.749" v="75" actId="20577"/>
        <pc:sldMkLst>
          <pc:docMk/>
          <pc:sldMk cId="1792882351" sldId="635"/>
        </pc:sldMkLst>
        <pc:spChg chg="mod">
          <ac:chgData name="Päivi Kalliokoski" userId="S::paivi.kalliokoski@edu.tampere.fi::fd522a53-7e65-4afe-9ff1-2a75edc373f7" providerId="AD" clId="Web-{281F2148-92A8-E5E0-EBA2-2DB936C27FE9}" dt="2022-05-04T17:44:36.749" v="75" actId="20577"/>
          <ac:spMkLst>
            <pc:docMk/>
            <pc:sldMk cId="1792882351" sldId="635"/>
            <ac:spMk id="9" creationId="{4EEFD85E-45D1-4B9D-88E3-33848DFE25AC}"/>
          </ac:spMkLst>
        </pc:spChg>
      </pc:sldChg>
      <pc:sldChg chg="modSp">
        <pc:chgData name="Päivi Kalliokoski" userId="S::paivi.kalliokoski@edu.tampere.fi::fd522a53-7e65-4afe-9ff1-2a75edc373f7" providerId="AD" clId="Web-{281F2148-92A8-E5E0-EBA2-2DB936C27FE9}" dt="2022-05-04T18:04:45.068" v="106" actId="20577"/>
        <pc:sldMkLst>
          <pc:docMk/>
          <pc:sldMk cId="1657903327" sldId="643"/>
        </pc:sldMkLst>
        <pc:spChg chg="mod">
          <ac:chgData name="Päivi Kalliokoski" userId="S::paivi.kalliokoski@edu.tampere.fi::fd522a53-7e65-4afe-9ff1-2a75edc373f7" providerId="AD" clId="Web-{281F2148-92A8-E5E0-EBA2-2DB936C27FE9}" dt="2022-05-04T18:04:45.068" v="106" actId="20577"/>
          <ac:spMkLst>
            <pc:docMk/>
            <pc:sldMk cId="1657903327" sldId="643"/>
            <ac:spMk id="8" creationId="{32331BF9-273B-4961-AB85-0C3E043FEBD5}"/>
          </ac:spMkLst>
        </pc:spChg>
      </pc:sldChg>
      <pc:sldChg chg="modSp">
        <pc:chgData name="Päivi Kalliokoski" userId="S::paivi.kalliokoski@edu.tampere.fi::fd522a53-7e65-4afe-9ff1-2a75edc373f7" providerId="AD" clId="Web-{281F2148-92A8-E5E0-EBA2-2DB936C27FE9}" dt="2022-05-04T17:43:01.325" v="72" actId="20577"/>
        <pc:sldMkLst>
          <pc:docMk/>
          <pc:sldMk cId="1809998929" sldId="644"/>
        </pc:sldMkLst>
        <pc:spChg chg="mod">
          <ac:chgData name="Päivi Kalliokoski" userId="S::paivi.kalliokoski@edu.tampere.fi::fd522a53-7e65-4afe-9ff1-2a75edc373f7" providerId="AD" clId="Web-{281F2148-92A8-E5E0-EBA2-2DB936C27FE9}" dt="2022-05-04T17:43:01.325" v="72" actId="20577"/>
          <ac:spMkLst>
            <pc:docMk/>
            <pc:sldMk cId="1809998929" sldId="644"/>
            <ac:spMk id="2" creationId="{44833EDB-71B6-3271-2EF3-C9A1DC0C25D6}"/>
          </ac:spMkLst>
        </pc:spChg>
      </pc:sldChg>
      <pc:sldChg chg="add">
        <pc:chgData name="Päivi Kalliokoski" userId="S::paivi.kalliokoski@edu.tampere.fi::fd522a53-7e65-4afe-9ff1-2a75edc373f7" providerId="AD" clId="Web-{281F2148-92A8-E5E0-EBA2-2DB936C27FE9}" dt="2022-05-04T18:02:21.314" v="100"/>
        <pc:sldMkLst>
          <pc:docMk/>
          <pc:sldMk cId="3341631016" sldId="645"/>
        </pc:sldMkLst>
      </pc:sldChg>
      <pc:sldChg chg="modSp add ord">
        <pc:chgData name="Päivi Kalliokoski" userId="S::paivi.kalliokoski@edu.tampere.fi::fd522a53-7e65-4afe-9ff1-2a75edc373f7" providerId="AD" clId="Web-{281F2148-92A8-E5E0-EBA2-2DB936C27FE9}" dt="2022-05-05T05:38:05.554" v="260" actId="20577"/>
        <pc:sldMkLst>
          <pc:docMk/>
          <pc:sldMk cId="2946739324" sldId="646"/>
        </pc:sldMkLst>
        <pc:spChg chg="mod">
          <ac:chgData name="Päivi Kalliokoski" userId="S::paivi.kalliokoski@edu.tampere.fi::fd522a53-7e65-4afe-9ff1-2a75edc373f7" providerId="AD" clId="Web-{281F2148-92A8-E5E0-EBA2-2DB936C27FE9}" dt="2022-05-05T05:38:05.554" v="260" actId="20577"/>
          <ac:spMkLst>
            <pc:docMk/>
            <pc:sldMk cId="2946739324" sldId="646"/>
            <ac:spMk id="8" creationId="{B7D56192-5EE8-478E-9199-25E3E393F718}"/>
          </ac:spMkLst>
        </pc:spChg>
      </pc:sldChg>
      <pc:sldMasterChg chg="addSldLayout">
        <pc:chgData name="Päivi Kalliokoski" userId="S::paivi.kalliokoski@edu.tampere.fi::fd522a53-7e65-4afe-9ff1-2a75edc373f7" providerId="AD" clId="Web-{281F2148-92A8-E5E0-EBA2-2DB936C27FE9}" dt="2022-05-05T05:34:09.313" v="107"/>
        <pc:sldMasterMkLst>
          <pc:docMk/>
          <pc:sldMasterMk cId="3141315163" sldId="2147483648"/>
        </pc:sldMasterMkLst>
        <pc:sldLayoutChg chg="add">
          <pc:chgData name="Päivi Kalliokoski" userId="S::paivi.kalliokoski@edu.tampere.fi::fd522a53-7e65-4afe-9ff1-2a75edc373f7" providerId="AD" clId="Web-{281F2148-92A8-E5E0-EBA2-2DB936C27FE9}" dt="2022-05-05T05:34:09.313" v="107"/>
          <pc:sldLayoutMkLst>
            <pc:docMk/>
            <pc:sldMasterMk cId="3141315163" sldId="2147483648"/>
            <pc:sldLayoutMk cId="3718699741" sldId="2147483659"/>
          </pc:sldLayoutMkLst>
        </pc:sldLayoutChg>
      </pc:sldMasterChg>
    </pc:docChg>
  </pc:docChgLst>
  <pc:docChgLst>
    <pc:chgData name="Satu Drufva" userId="c0235570-1ef8-4ed9-b6e5-0066a653d197" providerId="ADAL" clId="{658EFF51-CF6A-4DB4-BA37-E57BD0C867C1}"/>
    <pc:docChg chg="undo custSel addSld delSld modSld modMainMaster modSection">
      <pc:chgData name="Satu Drufva" userId="c0235570-1ef8-4ed9-b6e5-0066a653d197" providerId="ADAL" clId="{658EFF51-CF6A-4DB4-BA37-E57BD0C867C1}" dt="2022-05-02T16:00:37.389" v="1689" actId="207"/>
      <pc:docMkLst>
        <pc:docMk/>
      </pc:docMkLst>
      <pc:sldChg chg="modSp">
        <pc:chgData name="Satu Drufva" userId="c0235570-1ef8-4ed9-b6e5-0066a653d197" providerId="ADAL" clId="{658EFF51-CF6A-4DB4-BA37-E57BD0C867C1}" dt="2022-05-02T15:34:51.068" v="1686" actId="20577"/>
        <pc:sldMkLst>
          <pc:docMk/>
          <pc:sldMk cId="1352618127" sldId="499"/>
        </pc:sldMkLst>
        <pc:spChg chg="mod">
          <ac:chgData name="Satu Drufva" userId="c0235570-1ef8-4ed9-b6e5-0066a653d197" providerId="ADAL" clId="{658EFF51-CF6A-4DB4-BA37-E57BD0C867C1}" dt="2022-05-02T10:37:21.070" v="96" actId="14100"/>
          <ac:spMkLst>
            <pc:docMk/>
            <pc:sldMk cId="1352618127" sldId="499"/>
            <ac:spMk id="3" creationId="{2FFA1C28-F32E-4399-8728-5BDC238EDE07}"/>
          </ac:spMkLst>
        </pc:spChg>
        <pc:spChg chg="mod">
          <ac:chgData name="Satu Drufva" userId="c0235570-1ef8-4ed9-b6e5-0066a653d197" providerId="ADAL" clId="{658EFF51-CF6A-4DB4-BA37-E57BD0C867C1}" dt="2022-05-02T15:34:51.068" v="1686" actId="20577"/>
          <ac:spMkLst>
            <pc:docMk/>
            <pc:sldMk cId="1352618127" sldId="499"/>
            <ac:spMk id="5" creationId="{EA61CF2C-B0E2-4C32-AD80-C71A448462CF}"/>
          </ac:spMkLst>
        </pc:spChg>
        <pc:spChg chg="mod">
          <ac:chgData name="Satu Drufva" userId="c0235570-1ef8-4ed9-b6e5-0066a653d197" providerId="ADAL" clId="{658EFF51-CF6A-4DB4-BA37-E57BD0C867C1}" dt="2022-05-02T10:37:10.978" v="95" actId="27636"/>
          <ac:spMkLst>
            <pc:docMk/>
            <pc:sldMk cId="1352618127" sldId="499"/>
            <ac:spMk id="10" creationId="{A665DA6D-FE1D-4F33-BADD-EEF541F24969}"/>
          </ac:spMkLst>
        </pc:spChg>
      </pc:sldChg>
      <pc:sldChg chg="modSp">
        <pc:chgData name="Satu Drufva" userId="c0235570-1ef8-4ed9-b6e5-0066a653d197" providerId="ADAL" clId="{658EFF51-CF6A-4DB4-BA37-E57BD0C867C1}" dt="2022-05-02T16:00:37.389" v="1689" actId="207"/>
        <pc:sldMkLst>
          <pc:docMk/>
          <pc:sldMk cId="1855239886" sldId="519"/>
        </pc:sldMkLst>
        <pc:picChg chg="mod">
          <ac:chgData name="Satu Drufva" userId="c0235570-1ef8-4ed9-b6e5-0066a653d197" providerId="ADAL" clId="{658EFF51-CF6A-4DB4-BA37-E57BD0C867C1}" dt="2022-05-02T16:00:37.389" v="1689" actId="207"/>
          <ac:picMkLst>
            <pc:docMk/>
            <pc:sldMk cId="1855239886" sldId="519"/>
            <ac:picMk id="14" creationId="{C0ADFEED-FF1D-49C3-8936-DAE0401BA60B}"/>
          </ac:picMkLst>
        </pc:picChg>
      </pc:sldChg>
      <pc:sldChg chg="modSp">
        <pc:chgData name="Satu Drufva" userId="c0235570-1ef8-4ed9-b6e5-0066a653d197" providerId="ADAL" clId="{658EFF51-CF6A-4DB4-BA37-E57BD0C867C1}" dt="2022-05-02T11:24:25.514" v="546" actId="14100"/>
        <pc:sldMkLst>
          <pc:docMk/>
          <pc:sldMk cId="2649963563" sldId="555"/>
        </pc:sldMkLst>
        <pc:spChg chg="mod">
          <ac:chgData name="Satu Drufva" userId="c0235570-1ef8-4ed9-b6e5-0066a653d197" providerId="ADAL" clId="{658EFF51-CF6A-4DB4-BA37-E57BD0C867C1}" dt="2022-05-02T11:20:40.840" v="502" actId="20577"/>
          <ac:spMkLst>
            <pc:docMk/>
            <pc:sldMk cId="2649963563" sldId="555"/>
            <ac:spMk id="8" creationId="{32331BF9-273B-4961-AB85-0C3E043FEBD5}"/>
          </ac:spMkLst>
        </pc:spChg>
        <pc:spChg chg="mod">
          <ac:chgData name="Satu Drufva" userId="c0235570-1ef8-4ed9-b6e5-0066a653d197" providerId="ADAL" clId="{658EFF51-CF6A-4DB4-BA37-E57BD0C867C1}" dt="2022-05-02T11:24:25.514" v="546" actId="14100"/>
          <ac:spMkLst>
            <pc:docMk/>
            <pc:sldMk cId="2649963563" sldId="555"/>
            <ac:spMk id="11" creationId="{542E8485-306C-4079-8ABE-E7188E4FE3C5}"/>
          </ac:spMkLst>
        </pc:spChg>
        <pc:picChg chg="mod">
          <ac:chgData name="Satu Drufva" userId="c0235570-1ef8-4ed9-b6e5-0066a653d197" providerId="ADAL" clId="{658EFF51-CF6A-4DB4-BA37-E57BD0C867C1}" dt="2022-05-02T11:20:45.439" v="503" actId="1076"/>
          <ac:picMkLst>
            <pc:docMk/>
            <pc:sldMk cId="2649963563" sldId="555"/>
            <ac:picMk id="10" creationId="{AE933764-08E8-43E9-BCD7-319A1E3DC53D}"/>
          </ac:picMkLst>
        </pc:picChg>
      </pc:sldChg>
      <pc:sldChg chg="addSp delSp modSp">
        <pc:chgData name="Satu Drufva" userId="c0235570-1ef8-4ed9-b6e5-0066a653d197" providerId="ADAL" clId="{658EFF51-CF6A-4DB4-BA37-E57BD0C867C1}" dt="2022-05-02T15:34:08.537" v="1682" actId="13822"/>
        <pc:sldMkLst>
          <pc:docMk/>
          <pc:sldMk cId="4090383455" sldId="580"/>
        </pc:sldMkLst>
        <pc:spChg chg="mod">
          <ac:chgData name="Satu Drufva" userId="c0235570-1ef8-4ed9-b6e5-0066a653d197" providerId="ADAL" clId="{658EFF51-CF6A-4DB4-BA37-E57BD0C867C1}" dt="2022-05-02T15:33:48.987" v="1676" actId="14100"/>
          <ac:spMkLst>
            <pc:docMk/>
            <pc:sldMk cId="4090383455" sldId="580"/>
            <ac:spMk id="16" creationId="{D69A2D6B-8F9F-4DB1-B802-7CC7C48D7832}"/>
          </ac:spMkLst>
        </pc:spChg>
        <pc:spChg chg="mod">
          <ac:chgData name="Satu Drufva" userId="c0235570-1ef8-4ed9-b6e5-0066a653d197" providerId="ADAL" clId="{658EFF51-CF6A-4DB4-BA37-E57BD0C867C1}" dt="2022-05-02T15:34:04.799" v="1681" actId="13822"/>
          <ac:spMkLst>
            <pc:docMk/>
            <pc:sldMk cId="4090383455" sldId="580"/>
            <ac:spMk id="17" creationId="{70EC801D-EDE2-4765-BDA7-8FD6A743DF65}"/>
          </ac:spMkLst>
        </pc:spChg>
        <pc:spChg chg="mod">
          <ac:chgData name="Satu Drufva" userId="c0235570-1ef8-4ed9-b6e5-0066a653d197" providerId="ADAL" clId="{658EFF51-CF6A-4DB4-BA37-E57BD0C867C1}" dt="2022-05-02T15:34:08.537" v="1682" actId="13822"/>
          <ac:spMkLst>
            <pc:docMk/>
            <pc:sldMk cId="4090383455" sldId="580"/>
            <ac:spMk id="18" creationId="{A466B21E-F404-49B3-B725-4DA99A3CA0B9}"/>
          </ac:spMkLst>
        </pc:spChg>
        <pc:picChg chg="del">
          <ac:chgData name="Satu Drufva" userId="c0235570-1ef8-4ed9-b6e5-0066a653d197" providerId="ADAL" clId="{658EFF51-CF6A-4DB4-BA37-E57BD0C867C1}" dt="2022-05-02T15:33:32.850" v="1670" actId="478"/>
          <ac:picMkLst>
            <pc:docMk/>
            <pc:sldMk cId="4090383455" sldId="580"/>
            <ac:picMk id="10" creationId="{7FC8E4EB-37CF-4D9D-9087-2BCF403A6B1A}"/>
          </ac:picMkLst>
        </pc:picChg>
        <pc:picChg chg="add mod">
          <ac:chgData name="Satu Drufva" userId="c0235570-1ef8-4ed9-b6e5-0066a653d197" providerId="ADAL" clId="{658EFF51-CF6A-4DB4-BA37-E57BD0C867C1}" dt="2022-05-02T15:33:40.122" v="1674" actId="14100"/>
          <ac:picMkLst>
            <pc:docMk/>
            <pc:sldMk cId="4090383455" sldId="580"/>
            <ac:picMk id="12" creationId="{FE81921D-5BE5-45A7-BC88-B6AC2998515C}"/>
          </ac:picMkLst>
        </pc:picChg>
      </pc:sldChg>
      <pc:sldChg chg="addSp delSp modSp">
        <pc:chgData name="Satu Drufva" userId="c0235570-1ef8-4ed9-b6e5-0066a653d197" providerId="ADAL" clId="{658EFF51-CF6A-4DB4-BA37-E57BD0C867C1}" dt="2022-05-02T15:32:34.818" v="1663" actId="255"/>
        <pc:sldMkLst>
          <pc:docMk/>
          <pc:sldMk cId="699084151" sldId="632"/>
        </pc:sldMkLst>
        <pc:spChg chg="mod">
          <ac:chgData name="Satu Drufva" userId="c0235570-1ef8-4ed9-b6e5-0066a653d197" providerId="ADAL" clId="{658EFF51-CF6A-4DB4-BA37-E57BD0C867C1}" dt="2022-05-02T11:28:48.843" v="596" actId="14100"/>
          <ac:spMkLst>
            <pc:docMk/>
            <pc:sldMk cId="699084151" sldId="632"/>
            <ac:spMk id="9" creationId="{A347F0A9-61B3-691C-433B-70F128B773F7}"/>
          </ac:spMkLst>
        </pc:spChg>
        <pc:spChg chg="mod">
          <ac:chgData name="Satu Drufva" userId="c0235570-1ef8-4ed9-b6e5-0066a653d197" providerId="ADAL" clId="{658EFF51-CF6A-4DB4-BA37-E57BD0C867C1}" dt="2022-05-02T15:32:34.818" v="1663" actId="255"/>
          <ac:spMkLst>
            <pc:docMk/>
            <pc:sldMk cId="699084151" sldId="632"/>
            <ac:spMk id="10" creationId="{64D52482-E43C-AEE2-CF37-2F289D1428B2}"/>
          </ac:spMkLst>
        </pc:spChg>
        <pc:graphicFrameChg chg="mod modGraphic">
          <ac:chgData name="Satu Drufva" userId="c0235570-1ef8-4ed9-b6e5-0066a653d197" providerId="ADAL" clId="{658EFF51-CF6A-4DB4-BA37-E57BD0C867C1}" dt="2022-05-02T11:29:39.710" v="602" actId="207"/>
          <ac:graphicFrameMkLst>
            <pc:docMk/>
            <pc:sldMk cId="699084151" sldId="632"/>
            <ac:graphicFrameMk id="8" creationId="{8F81BB20-6FD2-B810-7938-8A40FEC8C7CE}"/>
          </ac:graphicFrameMkLst>
        </pc:graphicFrameChg>
        <pc:picChg chg="add mod">
          <ac:chgData name="Satu Drufva" userId="c0235570-1ef8-4ed9-b6e5-0066a653d197" providerId="ADAL" clId="{658EFF51-CF6A-4DB4-BA37-E57BD0C867C1}" dt="2022-05-02T15:32:20.946" v="1660" actId="1076"/>
          <ac:picMkLst>
            <pc:docMk/>
            <pc:sldMk cId="699084151" sldId="632"/>
            <ac:picMk id="4" creationId="{12A19FBC-E198-4C57-BD4A-8E6EC154BB59}"/>
          </ac:picMkLst>
        </pc:picChg>
        <pc:picChg chg="mod">
          <ac:chgData name="Satu Drufva" userId="c0235570-1ef8-4ed9-b6e5-0066a653d197" providerId="ADAL" clId="{658EFF51-CF6A-4DB4-BA37-E57BD0C867C1}" dt="2022-05-02T15:32:25.498" v="1662" actId="1076"/>
          <ac:picMkLst>
            <pc:docMk/>
            <pc:sldMk cId="699084151" sldId="632"/>
            <ac:picMk id="12" creationId="{E97CA76C-88E2-DECA-1228-537925E97EA4}"/>
          </ac:picMkLst>
        </pc:picChg>
        <pc:picChg chg="del mod">
          <ac:chgData name="Satu Drufva" userId="c0235570-1ef8-4ed9-b6e5-0066a653d197" providerId="ADAL" clId="{658EFF51-CF6A-4DB4-BA37-E57BD0C867C1}" dt="2022-05-02T15:31:50.386" v="1653" actId="478"/>
          <ac:picMkLst>
            <pc:docMk/>
            <pc:sldMk cId="699084151" sldId="632"/>
            <ac:picMk id="16" creationId="{5DEC9CE0-B011-646C-3D2E-3D3B2404F6CA}"/>
          </ac:picMkLst>
        </pc:picChg>
      </pc:sldChg>
      <pc:sldChg chg="addSp delSp modSp">
        <pc:chgData name="Satu Drufva" userId="c0235570-1ef8-4ed9-b6e5-0066a653d197" providerId="ADAL" clId="{658EFF51-CF6A-4DB4-BA37-E57BD0C867C1}" dt="2022-05-02T15:30:33.340" v="1647" actId="27636"/>
        <pc:sldMkLst>
          <pc:docMk/>
          <pc:sldMk cId="104410778" sldId="634"/>
        </pc:sldMkLst>
        <pc:spChg chg="mod">
          <ac:chgData name="Satu Drufva" userId="c0235570-1ef8-4ed9-b6e5-0066a653d197" providerId="ADAL" clId="{658EFF51-CF6A-4DB4-BA37-E57BD0C867C1}" dt="2022-05-02T11:23:20.244" v="543" actId="20577"/>
          <ac:spMkLst>
            <pc:docMk/>
            <pc:sldMk cId="104410778" sldId="634"/>
            <ac:spMk id="2" creationId="{ECEEC047-B3D6-4D41-8AE3-F055C78148F9}"/>
          </ac:spMkLst>
        </pc:spChg>
        <pc:spChg chg="add del mod">
          <ac:chgData name="Satu Drufva" userId="c0235570-1ef8-4ed9-b6e5-0066a653d197" providerId="ADAL" clId="{658EFF51-CF6A-4DB4-BA37-E57BD0C867C1}" dt="2022-05-02T15:30:33.340" v="1647" actId="27636"/>
          <ac:spMkLst>
            <pc:docMk/>
            <pc:sldMk cId="104410778" sldId="634"/>
            <ac:spMk id="3" creationId="{80FD569E-2094-4FC2-9655-237AA04CB944}"/>
          </ac:spMkLst>
        </pc:spChg>
        <pc:spChg chg="add del mod">
          <ac:chgData name="Satu Drufva" userId="c0235570-1ef8-4ed9-b6e5-0066a653d197" providerId="ADAL" clId="{658EFF51-CF6A-4DB4-BA37-E57BD0C867C1}" dt="2022-05-02T11:17:08.143" v="447" actId="478"/>
          <ac:spMkLst>
            <pc:docMk/>
            <pc:sldMk cId="104410778" sldId="634"/>
            <ac:spMk id="7" creationId="{2246F8F5-45F3-4114-BA2F-55BD393D50A0}"/>
          </ac:spMkLst>
        </pc:spChg>
        <pc:spChg chg="add del mod ord">
          <ac:chgData name="Satu Drufva" userId="c0235570-1ef8-4ed9-b6e5-0066a653d197" providerId="ADAL" clId="{658EFF51-CF6A-4DB4-BA37-E57BD0C867C1}" dt="2022-05-02T11:22:11.045" v="523" actId="478"/>
          <ac:spMkLst>
            <pc:docMk/>
            <pc:sldMk cId="104410778" sldId="634"/>
            <ac:spMk id="8" creationId="{A324D462-6A68-4750-903C-B14681C168E2}"/>
          </ac:spMkLst>
        </pc:spChg>
        <pc:spChg chg="add mod">
          <ac:chgData name="Satu Drufva" userId="c0235570-1ef8-4ed9-b6e5-0066a653d197" providerId="ADAL" clId="{658EFF51-CF6A-4DB4-BA37-E57BD0C867C1}" dt="2022-05-02T15:30:15.754" v="1637" actId="14100"/>
          <ac:spMkLst>
            <pc:docMk/>
            <pc:sldMk cId="104410778" sldId="634"/>
            <ac:spMk id="9" creationId="{D8AFE46E-7E9B-49CB-A978-8A14521DE7A4}"/>
          </ac:spMkLst>
        </pc:spChg>
        <pc:spChg chg="add del mod">
          <ac:chgData name="Satu Drufva" userId="c0235570-1ef8-4ed9-b6e5-0066a653d197" providerId="ADAL" clId="{658EFF51-CF6A-4DB4-BA37-E57BD0C867C1}" dt="2022-05-02T11:22:06.616" v="521" actId="478"/>
          <ac:spMkLst>
            <pc:docMk/>
            <pc:sldMk cId="104410778" sldId="634"/>
            <ac:spMk id="11" creationId="{17A7BB5E-BAC6-41B4-819D-167CD29AD860}"/>
          </ac:spMkLst>
        </pc:spChg>
      </pc:sldChg>
      <pc:sldChg chg="modSp">
        <pc:chgData name="Satu Drufva" userId="c0235570-1ef8-4ed9-b6e5-0066a653d197" providerId="ADAL" clId="{658EFF51-CF6A-4DB4-BA37-E57BD0C867C1}" dt="2022-05-02T11:07:53.153" v="371" actId="1076"/>
        <pc:sldMkLst>
          <pc:docMk/>
          <pc:sldMk cId="1792882351" sldId="635"/>
        </pc:sldMkLst>
        <pc:spChg chg="mod">
          <ac:chgData name="Satu Drufva" userId="c0235570-1ef8-4ed9-b6e5-0066a653d197" providerId="ADAL" clId="{658EFF51-CF6A-4DB4-BA37-E57BD0C867C1}" dt="2022-05-02T11:07:34.482" v="369" actId="1076"/>
          <ac:spMkLst>
            <pc:docMk/>
            <pc:sldMk cId="1792882351" sldId="635"/>
            <ac:spMk id="9" creationId="{4EEFD85E-45D1-4B9D-88E3-33848DFE25AC}"/>
          </ac:spMkLst>
        </pc:spChg>
        <pc:picChg chg="mod">
          <ac:chgData name="Satu Drufva" userId="c0235570-1ef8-4ed9-b6e5-0066a653d197" providerId="ADAL" clId="{658EFF51-CF6A-4DB4-BA37-E57BD0C867C1}" dt="2022-05-02T11:07:53.153" v="371" actId="1076"/>
          <ac:picMkLst>
            <pc:docMk/>
            <pc:sldMk cId="1792882351" sldId="635"/>
            <ac:picMk id="8" creationId="{49BA36E6-9AA3-429F-A2F4-17CE5CDD91BD}"/>
          </ac:picMkLst>
        </pc:picChg>
      </pc:sldChg>
      <pc:sldChg chg="addSp modSp">
        <pc:chgData name="Satu Drufva" userId="c0235570-1ef8-4ed9-b6e5-0066a653d197" providerId="ADAL" clId="{658EFF51-CF6A-4DB4-BA37-E57BD0C867C1}" dt="2022-05-02T11:21:39.640" v="516" actId="6549"/>
        <pc:sldMkLst>
          <pc:docMk/>
          <pc:sldMk cId="4184329844" sldId="637"/>
        </pc:sldMkLst>
        <pc:spChg chg="mod">
          <ac:chgData name="Satu Drufva" userId="c0235570-1ef8-4ed9-b6e5-0066a653d197" providerId="ADAL" clId="{658EFF51-CF6A-4DB4-BA37-E57BD0C867C1}" dt="2022-05-02T11:21:39.640" v="516" actId="6549"/>
          <ac:spMkLst>
            <pc:docMk/>
            <pc:sldMk cId="4184329844" sldId="637"/>
            <ac:spMk id="3" creationId="{C15A5E83-E458-47AD-B483-8D6E08ACAF47}"/>
          </ac:spMkLst>
        </pc:spChg>
        <pc:spChg chg="add mod ord">
          <ac:chgData name="Satu Drufva" userId="c0235570-1ef8-4ed9-b6e5-0066a653d197" providerId="ADAL" clId="{658EFF51-CF6A-4DB4-BA37-E57BD0C867C1}" dt="2022-05-02T11:21:28.258" v="513" actId="14100"/>
          <ac:spMkLst>
            <pc:docMk/>
            <pc:sldMk cId="4184329844" sldId="637"/>
            <ac:spMk id="7" creationId="{1AC9F60D-284F-408C-9FCD-36D22452B0F2}"/>
          </ac:spMkLst>
        </pc:spChg>
        <pc:spChg chg="add mod">
          <ac:chgData name="Satu Drufva" userId="c0235570-1ef8-4ed9-b6e5-0066a653d197" providerId="ADAL" clId="{658EFF51-CF6A-4DB4-BA37-E57BD0C867C1}" dt="2022-05-02T11:20:55.048" v="505" actId="1076"/>
          <ac:spMkLst>
            <pc:docMk/>
            <pc:sldMk cId="4184329844" sldId="637"/>
            <ac:spMk id="8" creationId="{46AD849E-F53E-4732-B404-038E584F51CB}"/>
          </ac:spMkLst>
        </pc:spChg>
      </pc:sldChg>
      <pc:sldMasterChg chg="modSp delSldLayout modSldLayout">
        <pc:chgData name="Satu Drufva" userId="c0235570-1ef8-4ed9-b6e5-0066a653d197" providerId="ADAL" clId="{658EFF51-CF6A-4DB4-BA37-E57BD0C867C1}" dt="2022-05-02T15:20:45.399" v="1626" actId="2696"/>
        <pc:sldMasterMkLst>
          <pc:docMk/>
          <pc:sldMasterMk cId="3141315163" sldId="2147483648"/>
        </pc:sldMasterMkLst>
        <pc:spChg chg="mod">
          <ac:chgData name="Satu Drufva" userId="c0235570-1ef8-4ed9-b6e5-0066a653d197" providerId="ADAL" clId="{658EFF51-CF6A-4DB4-BA37-E57BD0C867C1}" dt="2022-05-02T15:19:55.111" v="1621" actId="207"/>
          <ac:spMkLst>
            <pc:docMk/>
            <pc:sldMasterMk cId="3141315163" sldId="2147483648"/>
            <ac:spMk id="2" creationId="{00000000-0000-0000-0000-000000000000}"/>
          </ac:spMkLst>
        </pc:spChg>
        <pc:sldLayoutChg chg="modSp">
          <pc:chgData name="Satu Drufva" userId="c0235570-1ef8-4ed9-b6e5-0066a653d197" providerId="ADAL" clId="{658EFF51-CF6A-4DB4-BA37-E57BD0C867C1}" dt="2022-05-02T15:20:04.893" v="1622" actId="207"/>
          <pc:sldLayoutMkLst>
            <pc:docMk/>
            <pc:sldMasterMk cId="3141315163" sldId="2147483648"/>
            <pc:sldLayoutMk cId="401926383" sldId="2147483649"/>
          </pc:sldLayoutMkLst>
          <pc:spChg chg="mod">
            <ac:chgData name="Satu Drufva" userId="c0235570-1ef8-4ed9-b6e5-0066a653d197" providerId="ADAL" clId="{658EFF51-CF6A-4DB4-BA37-E57BD0C867C1}" dt="2022-05-02T15:20:04.893" v="1622" actId="207"/>
            <ac:spMkLst>
              <pc:docMk/>
              <pc:sldMasterMk cId="3141315163" sldId="2147483648"/>
              <pc:sldLayoutMk cId="401926383" sldId="2147483649"/>
              <ac:spMk id="2" creationId="{00000000-0000-0000-0000-000000000000}"/>
            </ac:spMkLst>
          </pc:spChg>
        </pc:sldLayoutChg>
        <pc:sldLayoutChg chg="modSp">
          <pc:chgData name="Satu Drufva" userId="c0235570-1ef8-4ed9-b6e5-0066a653d197" providerId="ADAL" clId="{658EFF51-CF6A-4DB4-BA37-E57BD0C867C1}" dt="2022-05-02T15:20:08.693" v="1623" actId="207"/>
          <pc:sldLayoutMkLst>
            <pc:docMk/>
            <pc:sldMasterMk cId="3141315163" sldId="2147483648"/>
            <pc:sldLayoutMk cId="3718699741" sldId="2147483650"/>
          </pc:sldLayoutMkLst>
          <pc:spChg chg="mod">
            <ac:chgData name="Satu Drufva" userId="c0235570-1ef8-4ed9-b6e5-0066a653d197" providerId="ADAL" clId="{658EFF51-CF6A-4DB4-BA37-E57BD0C867C1}" dt="2022-05-02T15:20:08.693" v="1623" actId="207"/>
            <ac:spMkLst>
              <pc:docMk/>
              <pc:sldMasterMk cId="3141315163" sldId="2147483648"/>
              <pc:sldLayoutMk cId="3718699741" sldId="2147483650"/>
              <ac:spMk id="2" creationId="{00000000-0000-0000-0000-000000000000}"/>
            </ac:spMkLst>
          </pc:spChg>
        </pc:sldLayoutChg>
        <pc:sldLayoutChg chg="modSp">
          <pc:chgData name="Satu Drufva" userId="c0235570-1ef8-4ed9-b6e5-0066a653d197" providerId="ADAL" clId="{658EFF51-CF6A-4DB4-BA37-E57BD0C867C1}" dt="2022-05-02T15:20:18.063" v="1624" actId="207"/>
          <pc:sldLayoutMkLst>
            <pc:docMk/>
            <pc:sldMasterMk cId="3141315163" sldId="2147483648"/>
            <pc:sldLayoutMk cId="59897815" sldId="2147483652"/>
          </pc:sldLayoutMkLst>
          <pc:spChg chg="mod">
            <ac:chgData name="Satu Drufva" userId="c0235570-1ef8-4ed9-b6e5-0066a653d197" providerId="ADAL" clId="{658EFF51-CF6A-4DB4-BA37-E57BD0C867C1}" dt="2022-05-02T15:20:18.063" v="1624" actId="207"/>
            <ac:spMkLst>
              <pc:docMk/>
              <pc:sldMasterMk cId="3141315163" sldId="2147483648"/>
              <pc:sldLayoutMk cId="59897815" sldId="2147483652"/>
              <ac:spMk id="2" creationId="{00000000-0000-0000-0000-000000000000}"/>
            </ac:spMkLst>
          </pc:spChg>
        </pc:sldLayoutChg>
        <pc:sldLayoutChg chg="modSp">
          <pc:chgData name="Satu Drufva" userId="c0235570-1ef8-4ed9-b6e5-0066a653d197" providerId="ADAL" clId="{658EFF51-CF6A-4DB4-BA37-E57BD0C867C1}" dt="2022-05-02T15:20:38.489" v="1625" actId="207"/>
          <pc:sldLayoutMkLst>
            <pc:docMk/>
            <pc:sldMasterMk cId="3141315163" sldId="2147483648"/>
            <pc:sldLayoutMk cId="1906664277" sldId="2147483654"/>
          </pc:sldLayoutMkLst>
          <pc:spChg chg="mod">
            <ac:chgData name="Satu Drufva" userId="c0235570-1ef8-4ed9-b6e5-0066a653d197" providerId="ADAL" clId="{658EFF51-CF6A-4DB4-BA37-E57BD0C867C1}" dt="2022-05-02T15:20:38.489" v="1625" actId="207"/>
            <ac:spMkLst>
              <pc:docMk/>
              <pc:sldMasterMk cId="3141315163" sldId="2147483648"/>
              <pc:sldLayoutMk cId="1906664277" sldId="2147483654"/>
              <ac:spMk id="2" creationId="{00000000-0000-0000-0000-000000000000}"/>
            </ac:spMkLst>
          </pc:spChg>
        </pc:sldLayoutChg>
      </pc:sldMasterChg>
    </pc:docChg>
  </pc:docChgLst>
  <pc:docChgLst>
    <pc:chgData name="Satu Drufva" userId="c0235570-1ef8-4ed9-b6e5-0066a653d197" providerId="ADAL" clId="{FBF9E680-8231-44FA-B1D8-061C83464A1D}"/>
    <pc:docChg chg="addSld delSld modSld modSection">
      <pc:chgData name="Satu Drufva" userId="c0235570-1ef8-4ed9-b6e5-0066a653d197" providerId="ADAL" clId="{FBF9E680-8231-44FA-B1D8-061C83464A1D}" dt="2022-06-03T12:07:49.830" v="6" actId="20577"/>
      <pc:docMkLst>
        <pc:docMk/>
      </pc:docMkLst>
      <pc:sldChg chg="add">
        <pc:chgData name="Satu Drufva" userId="c0235570-1ef8-4ed9-b6e5-0066a653d197" providerId="ADAL" clId="{FBF9E680-8231-44FA-B1D8-061C83464A1D}" dt="2022-06-03T12:06:28.460" v="3"/>
        <pc:sldMkLst>
          <pc:docMk/>
          <pc:sldMk cId="65541025" sldId="495"/>
        </pc:sldMkLst>
      </pc:sldChg>
      <pc:sldChg chg="modSp">
        <pc:chgData name="Satu Drufva" userId="c0235570-1ef8-4ed9-b6e5-0066a653d197" providerId="ADAL" clId="{FBF9E680-8231-44FA-B1D8-061C83464A1D}" dt="2022-06-03T12:07:49.830" v="6" actId="20577"/>
        <pc:sldMkLst>
          <pc:docMk/>
          <pc:sldMk cId="4090383455" sldId="580"/>
        </pc:sldMkLst>
        <pc:spChg chg="mod">
          <ac:chgData name="Satu Drufva" userId="c0235570-1ef8-4ed9-b6e5-0066a653d197" providerId="ADAL" clId="{FBF9E680-8231-44FA-B1D8-061C83464A1D}" dt="2022-06-03T12:06:21.938" v="1" actId="208"/>
          <ac:spMkLst>
            <pc:docMk/>
            <pc:sldMk cId="4090383455" sldId="580"/>
            <ac:spMk id="16" creationId="{D69A2D6B-8F9F-4DB1-B802-7CC7C48D7832}"/>
          </ac:spMkLst>
        </pc:spChg>
        <pc:spChg chg="mod">
          <ac:chgData name="Satu Drufva" userId="c0235570-1ef8-4ed9-b6e5-0066a653d197" providerId="ADAL" clId="{FBF9E680-8231-44FA-B1D8-061C83464A1D}" dt="2022-06-03T12:07:49.830" v="6" actId="20577"/>
          <ac:spMkLst>
            <pc:docMk/>
            <pc:sldMk cId="4090383455" sldId="580"/>
            <ac:spMk id="17" creationId="{70EC801D-EDE2-4765-BDA7-8FD6A743DF65}"/>
          </ac:spMkLst>
        </pc:spChg>
      </pc:sldChg>
      <pc:sldChg chg="add del">
        <pc:chgData name="Satu Drufva" userId="c0235570-1ef8-4ed9-b6e5-0066a653d197" providerId="ADAL" clId="{FBF9E680-8231-44FA-B1D8-061C83464A1D}" dt="2022-06-03T12:06:30.984" v="4" actId="2696"/>
        <pc:sldMkLst>
          <pc:docMk/>
          <pc:sldMk cId="225416266" sldId="647"/>
        </pc:sldMkLst>
      </pc:sldChg>
    </pc:docChg>
  </pc:docChgLst>
  <pc:docChgLst>
    <pc:chgData name="Hanna Orava" userId="S::hanna.orava@edu.tampere.fi::0edd7920-8e4e-4697-b1e3-cf0098b52947" providerId="AD" clId="Web-{EA1C8915-97CA-E9D3-A857-3AEACC2AEF28}"/>
    <pc:docChg chg="modSld">
      <pc:chgData name="Hanna Orava" userId="S::hanna.orava@edu.tampere.fi::0edd7920-8e4e-4697-b1e3-cf0098b52947" providerId="AD" clId="Web-{EA1C8915-97CA-E9D3-A857-3AEACC2AEF28}" dt="2022-05-09T13:05:56.730" v="3" actId="1076"/>
      <pc:docMkLst>
        <pc:docMk/>
      </pc:docMkLst>
      <pc:sldChg chg="modSp">
        <pc:chgData name="Hanna Orava" userId="S::hanna.orava@edu.tampere.fi::0edd7920-8e4e-4697-b1e3-cf0098b52947" providerId="AD" clId="Web-{EA1C8915-97CA-E9D3-A857-3AEACC2AEF28}" dt="2022-05-09T12:56:36.281" v="1" actId="20577"/>
        <pc:sldMkLst>
          <pc:docMk/>
          <pc:sldMk cId="1792882351" sldId="635"/>
        </pc:sldMkLst>
        <pc:spChg chg="mod">
          <ac:chgData name="Hanna Orava" userId="S::hanna.orava@edu.tampere.fi::0edd7920-8e4e-4697-b1e3-cf0098b52947" providerId="AD" clId="Web-{EA1C8915-97CA-E9D3-A857-3AEACC2AEF28}" dt="2022-05-09T12:56:36.281" v="1" actId="20577"/>
          <ac:spMkLst>
            <pc:docMk/>
            <pc:sldMk cId="1792882351" sldId="635"/>
            <ac:spMk id="9" creationId="{4EEFD85E-45D1-4B9D-88E3-33848DFE25AC}"/>
          </ac:spMkLst>
        </pc:spChg>
      </pc:sldChg>
      <pc:sldChg chg="modSp">
        <pc:chgData name="Hanna Orava" userId="S::hanna.orava@edu.tampere.fi::0edd7920-8e4e-4697-b1e3-cf0098b52947" providerId="AD" clId="Web-{EA1C8915-97CA-E9D3-A857-3AEACC2AEF28}" dt="2022-05-09T13:05:56.730" v="3" actId="1076"/>
        <pc:sldMkLst>
          <pc:docMk/>
          <pc:sldMk cId="3341631016" sldId="645"/>
        </pc:sldMkLst>
        <pc:graphicFrameChg chg="mod">
          <ac:chgData name="Hanna Orava" userId="S::hanna.orava@edu.tampere.fi::0edd7920-8e4e-4697-b1e3-cf0098b52947" providerId="AD" clId="Web-{EA1C8915-97CA-E9D3-A857-3AEACC2AEF28}" dt="2022-05-09T13:05:56.730" v="3" actId="1076"/>
          <ac:graphicFrameMkLst>
            <pc:docMk/>
            <pc:sldMk cId="3341631016" sldId="645"/>
            <ac:graphicFrameMk id="6" creationId="{C353486D-99CF-4D28-87B9-AE6196BD4EA8}"/>
          </ac:graphicFrameMkLst>
        </pc:graphicFrameChg>
      </pc:sldChg>
    </pc:docChg>
  </pc:docChgLst>
  <pc:docChgLst>
    <pc:chgData name="Satu Drufva" userId="S::satu.drufva@edu.tampere.fi::c0235570-1ef8-4ed9-b6e5-0066a653d197" providerId="AD" clId="Web-{3C6D32B0-1E27-51DC-F8CA-0BD993FEE479}"/>
    <pc:docChg chg="">
      <pc:chgData name="Satu Drufva" userId="S::satu.drufva@edu.tampere.fi::c0235570-1ef8-4ed9-b6e5-0066a653d197" providerId="AD" clId="Web-{3C6D32B0-1E27-51DC-F8CA-0BD993FEE479}" dt="2022-06-03T12:11:24.372" v="0"/>
      <pc:docMkLst>
        <pc:docMk/>
      </pc:docMkLst>
      <pc:sldChg chg="delCm">
        <pc:chgData name="Satu Drufva" userId="S::satu.drufva@edu.tampere.fi::c0235570-1ef8-4ed9-b6e5-0066a653d197" providerId="AD" clId="Web-{3C6D32B0-1E27-51DC-F8CA-0BD993FEE479}" dt="2022-06-03T12:11:24.372" v="0"/>
        <pc:sldMkLst>
          <pc:docMk/>
          <pc:sldMk cId="4090383455" sldId="580"/>
        </pc:sldMkLst>
      </pc:sldChg>
    </pc:docChg>
  </pc:docChgLst>
  <pc:docChgLst>
    <pc:chgData name="Päivi Kalliokoski" userId="S::paivi.kalliokoski@edu.tampere.fi::fd522a53-7e65-4afe-9ff1-2a75edc373f7" providerId="AD" clId="Web-{D1D1E027-1B8A-4D21-A56F-BEE03016E6F1}"/>
    <pc:docChg chg="addSld modSld sldOrd modSection">
      <pc:chgData name="Päivi Kalliokoski" userId="S::paivi.kalliokoski@edu.tampere.fi::fd522a53-7e65-4afe-9ff1-2a75edc373f7" providerId="AD" clId="Web-{D1D1E027-1B8A-4D21-A56F-BEE03016E6F1}" dt="2022-05-03T19:32:44.383" v="206" actId="20577"/>
      <pc:docMkLst>
        <pc:docMk/>
      </pc:docMkLst>
      <pc:sldChg chg="ord">
        <pc:chgData name="Päivi Kalliokoski" userId="S::paivi.kalliokoski@edu.tampere.fi::fd522a53-7e65-4afe-9ff1-2a75edc373f7" providerId="AD" clId="Web-{D1D1E027-1B8A-4D21-A56F-BEE03016E6F1}" dt="2022-05-03T19:26:14.466" v="0"/>
        <pc:sldMkLst>
          <pc:docMk/>
          <pc:sldMk cId="1657903327" sldId="643"/>
        </pc:sldMkLst>
      </pc:sldChg>
      <pc:sldChg chg="delSp modSp new mod chgLayout">
        <pc:chgData name="Päivi Kalliokoski" userId="S::paivi.kalliokoski@edu.tampere.fi::fd522a53-7e65-4afe-9ff1-2a75edc373f7" providerId="AD" clId="Web-{D1D1E027-1B8A-4D21-A56F-BEE03016E6F1}" dt="2022-05-03T19:32:44.383" v="206" actId="20577"/>
        <pc:sldMkLst>
          <pc:docMk/>
          <pc:sldMk cId="1809998929" sldId="644"/>
        </pc:sldMkLst>
        <pc:spChg chg="mod ord">
          <ac:chgData name="Päivi Kalliokoski" userId="S::paivi.kalliokoski@edu.tampere.fi::fd522a53-7e65-4afe-9ff1-2a75edc373f7" providerId="AD" clId="Web-{D1D1E027-1B8A-4D21-A56F-BEE03016E6F1}" dt="2022-05-03T19:32:08.538" v="181" actId="20577"/>
          <ac:spMkLst>
            <pc:docMk/>
            <pc:sldMk cId="1809998929" sldId="644"/>
            <ac:spMk id="2" creationId="{44833EDB-71B6-3271-2EF3-C9A1DC0C25D6}"/>
          </ac:spMkLst>
        </pc:spChg>
        <pc:spChg chg="del mod ord">
          <ac:chgData name="Päivi Kalliokoski" userId="S::paivi.kalliokoski@edu.tampere.fi::fd522a53-7e65-4afe-9ff1-2a75edc373f7" providerId="AD" clId="Web-{D1D1E027-1B8A-4D21-A56F-BEE03016E6F1}" dt="2022-05-03T19:27:10.655" v="3"/>
          <ac:spMkLst>
            <pc:docMk/>
            <pc:sldMk cId="1809998929" sldId="644"/>
            <ac:spMk id="3" creationId="{7B0E7A6A-AE3C-67A9-898A-10F545AF9760}"/>
          </ac:spMkLst>
        </pc:spChg>
        <pc:spChg chg="mod ord">
          <ac:chgData name="Päivi Kalliokoski" userId="S::paivi.kalliokoski@edu.tampere.fi::fd522a53-7e65-4afe-9ff1-2a75edc373f7" providerId="AD" clId="Web-{D1D1E027-1B8A-4D21-A56F-BEE03016E6F1}" dt="2022-05-03T19:27:04.077" v="2"/>
          <ac:spMkLst>
            <pc:docMk/>
            <pc:sldMk cId="1809998929" sldId="644"/>
            <ac:spMk id="4" creationId="{E6FC2B0B-774F-1179-E287-640F4167F3D6}"/>
          </ac:spMkLst>
        </pc:spChg>
        <pc:spChg chg="mod ord">
          <ac:chgData name="Päivi Kalliokoski" userId="S::paivi.kalliokoski@edu.tampere.fi::fd522a53-7e65-4afe-9ff1-2a75edc373f7" providerId="AD" clId="Web-{D1D1E027-1B8A-4D21-A56F-BEE03016E6F1}" dt="2022-05-03T19:32:44.383" v="206" actId="20577"/>
          <ac:spMkLst>
            <pc:docMk/>
            <pc:sldMk cId="1809998929" sldId="644"/>
            <ac:spMk id="5" creationId="{879A7B94-F02D-9978-1397-97A423EA1087}"/>
          </ac:spMkLst>
        </pc:spChg>
        <pc:spChg chg="mod ord">
          <ac:chgData name="Päivi Kalliokoski" userId="S::paivi.kalliokoski@edu.tampere.fi::fd522a53-7e65-4afe-9ff1-2a75edc373f7" providerId="AD" clId="Web-{D1D1E027-1B8A-4D21-A56F-BEE03016E6F1}" dt="2022-05-03T19:27:04.077" v="2"/>
          <ac:spMkLst>
            <pc:docMk/>
            <pc:sldMk cId="1809998929" sldId="644"/>
            <ac:spMk id="6" creationId="{17E60AE0-7769-F6CF-9F7E-19A04E6B01D9}"/>
          </ac:spMkLst>
        </pc:spChg>
      </pc:sldChg>
    </pc:docChg>
  </pc:docChgLst>
  <pc:docChgLst>
    <pc:chgData name="Hanna Orava" userId="S::hanna.orava@edu.tampere.fi::0edd7920-8e4e-4697-b1e3-cf0098b52947" providerId="AD" clId="Web-{5FA6C264-7874-1884-EECB-A60438A50B79}"/>
    <pc:docChg chg="modSld">
      <pc:chgData name="Hanna Orava" userId="S::hanna.orava@edu.tampere.fi::0edd7920-8e4e-4697-b1e3-cf0098b52947" providerId="AD" clId="Web-{5FA6C264-7874-1884-EECB-A60438A50B79}" dt="2022-05-09T12:13:47.933" v="37" actId="14100"/>
      <pc:docMkLst>
        <pc:docMk/>
      </pc:docMkLst>
      <pc:sldChg chg="modSp">
        <pc:chgData name="Hanna Orava" userId="S::hanna.orava@edu.tampere.fi::0edd7920-8e4e-4697-b1e3-cf0098b52947" providerId="AD" clId="Web-{5FA6C264-7874-1884-EECB-A60438A50B79}" dt="2022-05-09T12:09:55.912" v="29" actId="20577"/>
        <pc:sldMkLst>
          <pc:docMk/>
          <pc:sldMk cId="2649963563" sldId="555"/>
        </pc:sldMkLst>
        <pc:spChg chg="mod">
          <ac:chgData name="Hanna Orava" userId="S::hanna.orava@edu.tampere.fi::0edd7920-8e4e-4697-b1e3-cf0098b52947" providerId="AD" clId="Web-{5FA6C264-7874-1884-EECB-A60438A50B79}" dt="2022-05-09T12:09:26.084" v="27" actId="20577"/>
          <ac:spMkLst>
            <pc:docMk/>
            <pc:sldMk cId="2649963563" sldId="555"/>
            <ac:spMk id="8" creationId="{32331BF9-273B-4961-AB85-0C3E043FEBD5}"/>
          </ac:spMkLst>
        </pc:spChg>
        <pc:spChg chg="mod">
          <ac:chgData name="Hanna Orava" userId="S::hanna.orava@edu.tampere.fi::0edd7920-8e4e-4697-b1e3-cf0098b52947" providerId="AD" clId="Web-{5FA6C264-7874-1884-EECB-A60438A50B79}" dt="2022-05-09T12:09:55.912" v="29" actId="20577"/>
          <ac:spMkLst>
            <pc:docMk/>
            <pc:sldMk cId="2649963563" sldId="555"/>
            <ac:spMk id="11" creationId="{542E8485-306C-4079-8ABE-E7188E4FE3C5}"/>
          </ac:spMkLst>
        </pc:spChg>
      </pc:sldChg>
      <pc:sldChg chg="modSp">
        <pc:chgData name="Hanna Orava" userId="S::hanna.orava@edu.tampere.fi::0edd7920-8e4e-4697-b1e3-cf0098b52947" providerId="AD" clId="Web-{5FA6C264-7874-1884-EECB-A60438A50B79}" dt="2022-05-09T12:13:47.933" v="37" actId="14100"/>
        <pc:sldMkLst>
          <pc:docMk/>
          <pc:sldMk cId="4090383455" sldId="580"/>
        </pc:sldMkLst>
        <pc:spChg chg="mod">
          <ac:chgData name="Hanna Orava" userId="S::hanna.orava@edu.tampere.fi::0edd7920-8e4e-4697-b1e3-cf0098b52947" providerId="AD" clId="Web-{5FA6C264-7874-1884-EECB-A60438A50B79}" dt="2022-05-09T12:13:47.933" v="37" actId="14100"/>
          <ac:spMkLst>
            <pc:docMk/>
            <pc:sldMk cId="4090383455" sldId="580"/>
            <ac:spMk id="15" creationId="{3F351836-4753-4351-814F-4552CCB950E3}"/>
          </ac:spMkLst>
        </pc:spChg>
      </pc:sldChg>
      <pc:sldChg chg="modSp">
        <pc:chgData name="Hanna Orava" userId="S::hanna.orava@edu.tampere.fi::0edd7920-8e4e-4697-b1e3-cf0098b52947" providerId="AD" clId="Web-{5FA6C264-7874-1884-EECB-A60438A50B79}" dt="2022-05-09T12:12:23.525" v="33" actId="20577"/>
        <pc:sldMkLst>
          <pc:docMk/>
          <pc:sldMk cId="1657903327" sldId="643"/>
        </pc:sldMkLst>
        <pc:spChg chg="mod">
          <ac:chgData name="Hanna Orava" userId="S::hanna.orava@edu.tampere.fi::0edd7920-8e4e-4697-b1e3-cf0098b52947" providerId="AD" clId="Web-{5FA6C264-7874-1884-EECB-A60438A50B79}" dt="2022-05-09T12:12:23.525" v="33" actId="20577"/>
          <ac:spMkLst>
            <pc:docMk/>
            <pc:sldMk cId="1657903327" sldId="643"/>
            <ac:spMk id="8" creationId="{32331BF9-273B-4961-AB85-0C3E043FEBD5}"/>
          </ac:spMkLst>
        </pc:spChg>
      </pc:sldChg>
      <pc:sldChg chg="modSp">
        <pc:chgData name="Hanna Orava" userId="S::hanna.orava@edu.tampere.fi::0edd7920-8e4e-4697-b1e3-cf0098b52947" providerId="AD" clId="Web-{5FA6C264-7874-1884-EECB-A60438A50B79}" dt="2022-05-09T12:07:35.863" v="2" actId="20577"/>
        <pc:sldMkLst>
          <pc:docMk/>
          <pc:sldMk cId="1809998929" sldId="644"/>
        </pc:sldMkLst>
        <pc:spChg chg="mod">
          <ac:chgData name="Hanna Orava" userId="S::hanna.orava@edu.tampere.fi::0edd7920-8e4e-4697-b1e3-cf0098b52947" providerId="AD" clId="Web-{5FA6C264-7874-1884-EECB-A60438A50B79}" dt="2022-05-09T12:07:35.863" v="2" actId="20577"/>
          <ac:spMkLst>
            <pc:docMk/>
            <pc:sldMk cId="1809998929" sldId="644"/>
            <ac:spMk id="2" creationId="{44833EDB-71B6-3271-2EF3-C9A1DC0C25D6}"/>
          </ac:spMkLst>
        </pc:spChg>
      </pc:sldChg>
    </pc:docChg>
  </pc:docChgLst>
  <pc:docChgLst>
    <pc:chgData name="Satu Drufva" userId="S::satu.drufva@edu.tampere.fi::c0235570-1ef8-4ed9-b6e5-0066a653d197" providerId="AD" clId="Web-{392FEAF0-54B5-6CEC-9F66-42437F475852}"/>
    <pc:docChg chg="">
      <pc:chgData name="Satu Drufva" userId="S::satu.drufva@edu.tampere.fi::c0235570-1ef8-4ed9-b6e5-0066a653d197" providerId="AD" clId="Web-{392FEAF0-54B5-6CEC-9F66-42437F475852}" dt="2022-06-03T12:08:41.590" v="0"/>
      <pc:docMkLst>
        <pc:docMk/>
      </pc:docMkLst>
      <pc:sldChg chg="delCm">
        <pc:chgData name="Satu Drufva" userId="S::satu.drufva@edu.tampere.fi::c0235570-1ef8-4ed9-b6e5-0066a653d197" providerId="AD" clId="Web-{392FEAF0-54B5-6CEC-9F66-42437F475852}" dt="2022-06-03T12:08:41.590" v="0"/>
        <pc:sldMkLst>
          <pc:docMk/>
          <pc:sldMk cId="699084151" sldId="632"/>
        </pc:sldMkLst>
      </pc:sldChg>
    </pc:docChg>
  </pc:docChgLst>
  <pc:docChgLst>
    <pc:chgData name="Päivi Kalliokoski" userId="S::paivi.kalliokoski@edu.tampere.fi::fd522a53-7e65-4afe-9ff1-2a75edc373f7" providerId="AD" clId="Web-{348FE051-6893-F997-DDE5-28E398EC33C1}"/>
    <pc:docChg chg="delSld modSld sldOrd modSection">
      <pc:chgData name="Päivi Kalliokoski" userId="S::paivi.kalliokoski@edu.tampere.fi::fd522a53-7e65-4afe-9ff1-2a75edc373f7" providerId="AD" clId="Web-{348FE051-6893-F997-DDE5-28E398EC33C1}" dt="2022-05-04T15:46:12.031" v="692" actId="20577"/>
      <pc:docMkLst>
        <pc:docMk/>
      </pc:docMkLst>
      <pc:sldChg chg="modSp">
        <pc:chgData name="Päivi Kalliokoski" userId="S::paivi.kalliokoski@edu.tampere.fi::fd522a53-7e65-4afe-9ff1-2a75edc373f7" providerId="AD" clId="Web-{348FE051-6893-F997-DDE5-28E398EC33C1}" dt="2022-05-04T10:16:17.948" v="392" actId="1076"/>
        <pc:sldMkLst>
          <pc:docMk/>
          <pc:sldMk cId="1352618127" sldId="499"/>
        </pc:sldMkLst>
        <pc:spChg chg="mod">
          <ac:chgData name="Päivi Kalliokoski" userId="S::paivi.kalliokoski@edu.tampere.fi::fd522a53-7e65-4afe-9ff1-2a75edc373f7" providerId="AD" clId="Web-{348FE051-6893-F997-DDE5-28E398EC33C1}" dt="2022-05-04T10:16:11.432" v="390" actId="1076"/>
          <ac:spMkLst>
            <pc:docMk/>
            <pc:sldMk cId="1352618127" sldId="499"/>
            <ac:spMk id="5" creationId="{EA61CF2C-B0E2-4C32-AD80-C71A448462CF}"/>
          </ac:spMkLst>
        </pc:spChg>
        <pc:picChg chg="mod">
          <ac:chgData name="Päivi Kalliokoski" userId="S::paivi.kalliokoski@edu.tampere.fi::fd522a53-7e65-4afe-9ff1-2a75edc373f7" providerId="AD" clId="Web-{348FE051-6893-F997-DDE5-28E398EC33C1}" dt="2022-05-04T10:16:17.948" v="392" actId="1076"/>
          <ac:picMkLst>
            <pc:docMk/>
            <pc:sldMk cId="1352618127" sldId="499"/>
            <ac:picMk id="8" creationId="{9EA3AAA5-1CF0-0924-1D47-E010110B1F3A}"/>
          </ac:picMkLst>
        </pc:picChg>
      </pc:sldChg>
      <pc:sldChg chg="modSp">
        <pc:chgData name="Päivi Kalliokoski" userId="S::paivi.kalliokoski@edu.tampere.fi::fd522a53-7e65-4afe-9ff1-2a75edc373f7" providerId="AD" clId="Web-{348FE051-6893-F997-DDE5-28E398EC33C1}" dt="2022-05-04T10:07:01.884" v="327" actId="20577"/>
        <pc:sldMkLst>
          <pc:docMk/>
          <pc:sldMk cId="1855239886" sldId="519"/>
        </pc:sldMkLst>
        <pc:spChg chg="mod">
          <ac:chgData name="Päivi Kalliokoski" userId="S::paivi.kalliokoski@edu.tampere.fi::fd522a53-7e65-4afe-9ff1-2a75edc373f7" providerId="AD" clId="Web-{348FE051-6893-F997-DDE5-28E398EC33C1}" dt="2022-05-04T10:07:01.884" v="327" actId="20577"/>
          <ac:spMkLst>
            <pc:docMk/>
            <pc:sldMk cId="1855239886" sldId="519"/>
            <ac:spMk id="3" creationId="{11EE2E01-4D10-42EA-9274-CC810548AE9E}"/>
          </ac:spMkLst>
        </pc:spChg>
      </pc:sldChg>
      <pc:sldChg chg="modSp">
        <pc:chgData name="Päivi Kalliokoski" userId="S::paivi.kalliokoski@edu.tampere.fi::fd522a53-7e65-4afe-9ff1-2a75edc373f7" providerId="AD" clId="Web-{348FE051-6893-F997-DDE5-28E398EC33C1}" dt="2022-05-04T15:18:10.692" v="550" actId="20577"/>
        <pc:sldMkLst>
          <pc:docMk/>
          <pc:sldMk cId="2649963563" sldId="555"/>
        </pc:sldMkLst>
        <pc:spChg chg="mod">
          <ac:chgData name="Päivi Kalliokoski" userId="S::paivi.kalliokoski@edu.tampere.fi::fd522a53-7e65-4afe-9ff1-2a75edc373f7" providerId="AD" clId="Web-{348FE051-6893-F997-DDE5-28E398EC33C1}" dt="2022-05-04T15:18:10.692" v="550" actId="20577"/>
          <ac:spMkLst>
            <pc:docMk/>
            <pc:sldMk cId="2649963563" sldId="555"/>
            <ac:spMk id="11" creationId="{542E8485-306C-4079-8ABE-E7188E4FE3C5}"/>
          </ac:spMkLst>
        </pc:spChg>
      </pc:sldChg>
      <pc:sldChg chg="modSp">
        <pc:chgData name="Päivi Kalliokoski" userId="S::paivi.kalliokoski@edu.tampere.fi::fd522a53-7e65-4afe-9ff1-2a75edc373f7" providerId="AD" clId="Web-{348FE051-6893-F997-DDE5-28E398EC33C1}" dt="2022-05-04T15:24:02.372" v="686" actId="20577"/>
        <pc:sldMkLst>
          <pc:docMk/>
          <pc:sldMk cId="4090383455" sldId="580"/>
        </pc:sldMkLst>
        <pc:spChg chg="mod">
          <ac:chgData name="Päivi Kalliokoski" userId="S::paivi.kalliokoski@edu.tampere.fi::fd522a53-7e65-4afe-9ff1-2a75edc373f7" providerId="AD" clId="Web-{348FE051-6893-F997-DDE5-28E398EC33C1}" dt="2022-05-04T15:24:02.372" v="686" actId="20577"/>
          <ac:spMkLst>
            <pc:docMk/>
            <pc:sldMk cId="4090383455" sldId="580"/>
            <ac:spMk id="16" creationId="{D69A2D6B-8F9F-4DB1-B802-7CC7C48D7832}"/>
          </ac:spMkLst>
        </pc:spChg>
        <pc:picChg chg="mod">
          <ac:chgData name="Päivi Kalliokoski" userId="S::paivi.kalliokoski@edu.tampere.fi::fd522a53-7e65-4afe-9ff1-2a75edc373f7" providerId="AD" clId="Web-{348FE051-6893-F997-DDE5-28E398EC33C1}" dt="2022-05-04T10:09:36.811" v="359" actId="14100"/>
          <ac:picMkLst>
            <pc:docMk/>
            <pc:sldMk cId="4090383455" sldId="580"/>
            <ac:picMk id="4" creationId="{8FBE1467-6F6D-9290-8B1D-E2D53D27F85D}"/>
          </ac:picMkLst>
        </pc:picChg>
      </pc:sldChg>
      <pc:sldChg chg="modSp">
        <pc:chgData name="Päivi Kalliokoski" userId="S::paivi.kalliokoski@edu.tampere.fi::fd522a53-7e65-4afe-9ff1-2a75edc373f7" providerId="AD" clId="Web-{348FE051-6893-F997-DDE5-28E398EC33C1}" dt="2022-05-04T15:46:12.031" v="692" actId="20577"/>
        <pc:sldMkLst>
          <pc:docMk/>
          <pc:sldMk cId="699084151" sldId="632"/>
        </pc:sldMkLst>
        <pc:spChg chg="mod">
          <ac:chgData name="Päivi Kalliokoski" userId="S::paivi.kalliokoski@edu.tampere.fi::fd522a53-7e65-4afe-9ff1-2a75edc373f7" providerId="AD" clId="Web-{348FE051-6893-F997-DDE5-28E398EC33C1}" dt="2022-05-04T15:46:12.031" v="692" actId="20577"/>
          <ac:spMkLst>
            <pc:docMk/>
            <pc:sldMk cId="699084151" sldId="632"/>
            <ac:spMk id="10" creationId="{64D52482-E43C-AEE2-CF37-2F289D1428B2}"/>
          </ac:spMkLst>
        </pc:spChg>
      </pc:sldChg>
      <pc:sldChg chg="addSp modSp">
        <pc:chgData name="Päivi Kalliokoski" userId="S::paivi.kalliokoski@edu.tampere.fi::fd522a53-7e65-4afe-9ff1-2a75edc373f7" providerId="AD" clId="Web-{348FE051-6893-F997-DDE5-28E398EC33C1}" dt="2022-05-04T15:21:50.635" v="621" actId="20577"/>
        <pc:sldMkLst>
          <pc:docMk/>
          <pc:sldMk cId="104410778" sldId="634"/>
        </pc:sldMkLst>
        <pc:spChg chg="add mod">
          <ac:chgData name="Päivi Kalliokoski" userId="S::paivi.kalliokoski@edu.tampere.fi::fd522a53-7e65-4afe-9ff1-2a75edc373f7" providerId="AD" clId="Web-{348FE051-6893-F997-DDE5-28E398EC33C1}" dt="2022-05-04T15:21:50.635" v="621" actId="20577"/>
          <ac:spMkLst>
            <pc:docMk/>
            <pc:sldMk cId="104410778" sldId="634"/>
            <ac:spMk id="7" creationId="{DC96910D-69C5-9EC0-C4E5-2550FDC93588}"/>
          </ac:spMkLst>
        </pc:spChg>
        <pc:spChg chg="mod">
          <ac:chgData name="Päivi Kalliokoski" userId="S::paivi.kalliokoski@edu.tampere.fi::fd522a53-7e65-4afe-9ff1-2a75edc373f7" providerId="AD" clId="Web-{348FE051-6893-F997-DDE5-28E398EC33C1}" dt="2022-05-04T15:20:32.274" v="601" actId="20577"/>
          <ac:spMkLst>
            <pc:docMk/>
            <pc:sldMk cId="104410778" sldId="634"/>
            <ac:spMk id="9" creationId="{D8AFE46E-7E9B-49CB-A978-8A14521DE7A4}"/>
          </ac:spMkLst>
        </pc:spChg>
      </pc:sldChg>
      <pc:sldChg chg="modSp">
        <pc:chgData name="Päivi Kalliokoski" userId="S::paivi.kalliokoski@edu.tampere.fi::fd522a53-7e65-4afe-9ff1-2a75edc373f7" providerId="AD" clId="Web-{348FE051-6893-F997-DDE5-28E398EC33C1}" dt="2022-05-04T10:17:07.293" v="407" actId="20577"/>
        <pc:sldMkLst>
          <pc:docMk/>
          <pc:sldMk cId="1792882351" sldId="635"/>
        </pc:sldMkLst>
        <pc:spChg chg="mod">
          <ac:chgData name="Päivi Kalliokoski" userId="S::paivi.kalliokoski@edu.tampere.fi::fd522a53-7e65-4afe-9ff1-2a75edc373f7" providerId="AD" clId="Web-{348FE051-6893-F997-DDE5-28E398EC33C1}" dt="2022-05-04T10:17:07.293" v="407" actId="20577"/>
          <ac:spMkLst>
            <pc:docMk/>
            <pc:sldMk cId="1792882351" sldId="635"/>
            <ac:spMk id="2" creationId="{BD507C51-8A47-9E32-A3A1-77F8B5224BCA}"/>
          </ac:spMkLst>
        </pc:spChg>
        <pc:spChg chg="mod">
          <ac:chgData name="Päivi Kalliokoski" userId="S::paivi.kalliokoski@edu.tampere.fi::fd522a53-7e65-4afe-9ff1-2a75edc373f7" providerId="AD" clId="Web-{348FE051-6893-F997-DDE5-28E398EC33C1}" dt="2022-05-04T09:48:25.162" v="53" actId="14100"/>
          <ac:spMkLst>
            <pc:docMk/>
            <pc:sldMk cId="1792882351" sldId="635"/>
            <ac:spMk id="3" creationId="{06FC85A9-C68C-0729-CC87-C092CD09BD96}"/>
          </ac:spMkLst>
        </pc:spChg>
        <pc:spChg chg="mod">
          <ac:chgData name="Päivi Kalliokoski" userId="S::paivi.kalliokoski@edu.tampere.fi::fd522a53-7e65-4afe-9ff1-2a75edc373f7" providerId="AD" clId="Web-{348FE051-6893-F997-DDE5-28E398EC33C1}" dt="2022-05-04T09:48:12.725" v="50" actId="1076"/>
          <ac:spMkLst>
            <pc:docMk/>
            <pc:sldMk cId="1792882351" sldId="635"/>
            <ac:spMk id="9" creationId="{4EEFD85E-45D1-4B9D-88E3-33848DFE25AC}"/>
          </ac:spMkLst>
        </pc:spChg>
        <pc:picChg chg="mod">
          <ac:chgData name="Päivi Kalliokoski" userId="S::paivi.kalliokoski@edu.tampere.fi::fd522a53-7e65-4afe-9ff1-2a75edc373f7" providerId="AD" clId="Web-{348FE051-6893-F997-DDE5-28E398EC33C1}" dt="2022-05-04T10:04:20.567" v="303" actId="1076"/>
          <ac:picMkLst>
            <pc:docMk/>
            <pc:sldMk cId="1792882351" sldId="635"/>
            <ac:picMk id="8" creationId="{49BA36E6-9AA3-429F-A2F4-17CE5CDD91BD}"/>
          </ac:picMkLst>
        </pc:picChg>
      </pc:sldChg>
      <pc:sldChg chg="modSp">
        <pc:chgData name="Päivi Kalliokoski" userId="S::paivi.kalliokoski@edu.tampere.fi::fd522a53-7e65-4afe-9ff1-2a75edc373f7" providerId="AD" clId="Web-{348FE051-6893-F997-DDE5-28E398EC33C1}" dt="2022-05-04T15:20:18.867" v="598" actId="1076"/>
        <pc:sldMkLst>
          <pc:docMk/>
          <pc:sldMk cId="4184329844" sldId="637"/>
        </pc:sldMkLst>
        <pc:spChg chg="mod">
          <ac:chgData name="Päivi Kalliokoski" userId="S::paivi.kalliokoski@edu.tampere.fi::fd522a53-7e65-4afe-9ff1-2a75edc373f7" providerId="AD" clId="Web-{348FE051-6893-F997-DDE5-28E398EC33C1}" dt="2022-05-04T15:19:54.476" v="596" actId="20577"/>
          <ac:spMkLst>
            <pc:docMk/>
            <pc:sldMk cId="4184329844" sldId="637"/>
            <ac:spMk id="3" creationId="{C15A5E83-E458-47AD-B483-8D6E08ACAF47}"/>
          </ac:spMkLst>
        </pc:spChg>
        <pc:spChg chg="mod">
          <ac:chgData name="Päivi Kalliokoski" userId="S::paivi.kalliokoski@edu.tampere.fi::fd522a53-7e65-4afe-9ff1-2a75edc373f7" providerId="AD" clId="Web-{348FE051-6893-F997-DDE5-28E398EC33C1}" dt="2022-05-04T15:20:18.867" v="598" actId="1076"/>
          <ac:spMkLst>
            <pc:docMk/>
            <pc:sldMk cId="4184329844" sldId="637"/>
            <ac:spMk id="7" creationId="{1AC9F60D-284F-408C-9FCD-36D22452B0F2}"/>
          </ac:spMkLst>
        </pc:spChg>
      </pc:sldChg>
      <pc:sldChg chg="modSp">
        <pc:chgData name="Päivi Kalliokoski" userId="S::paivi.kalliokoski@edu.tampere.fi::fd522a53-7e65-4afe-9ff1-2a75edc373f7" providerId="AD" clId="Web-{348FE051-6893-F997-DDE5-28E398EC33C1}" dt="2022-05-04T15:28:11.362" v="690" actId="20577"/>
        <pc:sldMkLst>
          <pc:docMk/>
          <pc:sldMk cId="1657903327" sldId="643"/>
        </pc:sldMkLst>
        <pc:spChg chg="mod">
          <ac:chgData name="Päivi Kalliokoski" userId="S::paivi.kalliokoski@edu.tampere.fi::fd522a53-7e65-4afe-9ff1-2a75edc373f7" providerId="AD" clId="Web-{348FE051-6893-F997-DDE5-28E398EC33C1}" dt="2022-05-04T15:28:11.362" v="690" actId="20577"/>
          <ac:spMkLst>
            <pc:docMk/>
            <pc:sldMk cId="1657903327" sldId="643"/>
            <ac:spMk id="8" creationId="{32331BF9-273B-4961-AB85-0C3E043FEBD5}"/>
          </ac:spMkLst>
        </pc:spChg>
        <pc:spChg chg="mod">
          <ac:chgData name="Päivi Kalliokoski" userId="S::paivi.kalliokoski@edu.tampere.fi::fd522a53-7e65-4afe-9ff1-2a75edc373f7" providerId="AD" clId="Web-{348FE051-6893-F997-DDE5-28E398EC33C1}" dt="2022-05-04T15:23:23.012" v="648" actId="20577"/>
          <ac:spMkLst>
            <pc:docMk/>
            <pc:sldMk cId="1657903327" sldId="643"/>
            <ac:spMk id="12" creationId="{F4EB6C75-0D11-44C4-AC25-2AAD8B762D57}"/>
          </ac:spMkLst>
        </pc:spChg>
      </pc:sldChg>
      <pc:sldChg chg="addSp delSp modSp">
        <pc:chgData name="Päivi Kalliokoski" userId="S::paivi.kalliokoski@edu.tampere.fi::fd522a53-7e65-4afe-9ff1-2a75edc373f7" providerId="AD" clId="Web-{348FE051-6893-F997-DDE5-28E398EC33C1}" dt="2022-05-04T15:16:39.159" v="540" actId="20577"/>
        <pc:sldMkLst>
          <pc:docMk/>
          <pc:sldMk cId="1809998929" sldId="644"/>
        </pc:sldMkLst>
        <pc:spChg chg="mod">
          <ac:chgData name="Päivi Kalliokoski" userId="S::paivi.kalliokoski@edu.tampere.fi::fd522a53-7e65-4afe-9ff1-2a75edc373f7" providerId="AD" clId="Web-{348FE051-6893-F997-DDE5-28E398EC33C1}" dt="2022-05-04T15:16:39.159" v="540" actId="20577"/>
          <ac:spMkLst>
            <pc:docMk/>
            <pc:sldMk cId="1809998929" sldId="644"/>
            <ac:spMk id="2" creationId="{44833EDB-71B6-3271-2EF3-C9A1DC0C25D6}"/>
          </ac:spMkLst>
        </pc:spChg>
        <pc:spChg chg="del">
          <ac:chgData name="Päivi Kalliokoski" userId="S::paivi.kalliokoski@edu.tampere.fi::fd522a53-7e65-4afe-9ff1-2a75edc373f7" providerId="AD" clId="Web-{348FE051-6893-F997-DDE5-28E398EC33C1}" dt="2022-05-04T15:16:15.690" v="535"/>
          <ac:spMkLst>
            <pc:docMk/>
            <pc:sldMk cId="1809998929" sldId="644"/>
            <ac:spMk id="5" creationId="{879A7B94-F02D-9978-1397-97A423EA1087}"/>
          </ac:spMkLst>
        </pc:spChg>
        <pc:picChg chg="add mod">
          <ac:chgData name="Päivi Kalliokoski" userId="S::paivi.kalliokoski@edu.tampere.fi::fd522a53-7e65-4afe-9ff1-2a75edc373f7" providerId="AD" clId="Web-{348FE051-6893-F997-DDE5-28E398EC33C1}" dt="2022-05-04T15:16:22.815" v="537" actId="1076"/>
          <ac:picMkLst>
            <pc:docMk/>
            <pc:sldMk cId="1809998929" sldId="644"/>
            <ac:picMk id="3" creationId="{1AF73B42-9A0A-DFFB-86E7-7420D59B2366}"/>
          </ac:picMkLst>
        </pc:picChg>
      </pc:sldChg>
    </pc:docChg>
  </pc:docChgLst>
  <pc:docChgLst>
    <pc:chgData name="Päivi Kalliokoski" userId="S::paivi.kalliokoski@edu.tampere.fi::fd522a53-7e65-4afe-9ff1-2a75edc373f7" providerId="AD" clId="Web-{D4D924AC-D5FF-536F-2941-F9325DC1C6FC}"/>
    <pc:docChg chg="addSld delSld modSld sldOrd modSection">
      <pc:chgData name="Päivi Kalliokoski" userId="S::paivi.kalliokoski@edu.tampere.fi::fd522a53-7e65-4afe-9ff1-2a75edc373f7" providerId="AD" clId="Web-{D4D924AC-D5FF-536F-2941-F9325DC1C6FC}" dt="2022-05-03T19:16:38.667" v="1183"/>
      <pc:docMkLst>
        <pc:docMk/>
      </pc:docMkLst>
      <pc:sldChg chg="addSp delSp modSp">
        <pc:chgData name="Päivi Kalliokoski" userId="S::paivi.kalliokoski@edu.tampere.fi::fd522a53-7e65-4afe-9ff1-2a75edc373f7" providerId="AD" clId="Web-{D4D924AC-D5FF-536F-2941-F9325DC1C6FC}" dt="2022-05-03T19:16:38.667" v="1183"/>
        <pc:sldMkLst>
          <pc:docMk/>
          <pc:sldMk cId="1352618127" sldId="499"/>
        </pc:sldMkLst>
        <pc:spChg chg="mod">
          <ac:chgData name="Päivi Kalliokoski" userId="S::paivi.kalliokoski@edu.tampere.fi::fd522a53-7e65-4afe-9ff1-2a75edc373f7" providerId="AD" clId="Web-{D4D924AC-D5FF-536F-2941-F9325DC1C6FC}" dt="2022-05-03T18:38:02.771" v="1109" actId="1076"/>
          <ac:spMkLst>
            <pc:docMk/>
            <pc:sldMk cId="1352618127" sldId="499"/>
            <ac:spMk id="5" creationId="{EA61CF2C-B0E2-4C32-AD80-C71A448462CF}"/>
          </ac:spMkLst>
        </pc:spChg>
        <pc:picChg chg="add del mod">
          <ac:chgData name="Päivi Kalliokoski" userId="S::paivi.kalliokoski@edu.tampere.fi::fd522a53-7e65-4afe-9ff1-2a75edc373f7" providerId="AD" clId="Web-{D4D924AC-D5FF-536F-2941-F9325DC1C6FC}" dt="2022-05-03T18:37:25.724" v="1104"/>
          <ac:picMkLst>
            <pc:docMk/>
            <pc:sldMk cId="1352618127" sldId="499"/>
            <ac:picMk id="2" creationId="{CDDCBBEF-8E1C-3654-6F3B-A46922F84EED}"/>
          </ac:picMkLst>
        </pc:picChg>
        <pc:picChg chg="add mod">
          <ac:chgData name="Päivi Kalliokoski" userId="S::paivi.kalliokoski@edu.tampere.fi::fd522a53-7e65-4afe-9ff1-2a75edc373f7" providerId="AD" clId="Web-{D4D924AC-D5FF-536F-2941-F9325DC1C6FC}" dt="2022-05-03T19:16:38.667" v="1183"/>
          <ac:picMkLst>
            <pc:docMk/>
            <pc:sldMk cId="1352618127" sldId="499"/>
            <ac:picMk id="8" creationId="{9EA3AAA5-1CF0-0924-1D47-E010110B1F3A}"/>
          </ac:picMkLst>
        </pc:picChg>
      </pc:sldChg>
      <pc:sldChg chg="modSp">
        <pc:chgData name="Päivi Kalliokoski" userId="S::paivi.kalliokoski@edu.tampere.fi::fd522a53-7e65-4afe-9ff1-2a75edc373f7" providerId="AD" clId="Web-{D4D924AC-D5FF-536F-2941-F9325DC1C6FC}" dt="2022-05-03T18:07:42.285" v="892" actId="20577"/>
        <pc:sldMkLst>
          <pc:docMk/>
          <pc:sldMk cId="2649963563" sldId="555"/>
        </pc:sldMkLst>
        <pc:spChg chg="mod">
          <ac:chgData name="Päivi Kalliokoski" userId="S::paivi.kalliokoski@edu.tampere.fi::fd522a53-7e65-4afe-9ff1-2a75edc373f7" providerId="AD" clId="Web-{D4D924AC-D5FF-536F-2941-F9325DC1C6FC}" dt="2022-05-03T18:07:42.285" v="892" actId="20577"/>
          <ac:spMkLst>
            <pc:docMk/>
            <pc:sldMk cId="2649963563" sldId="555"/>
            <ac:spMk id="11" creationId="{542E8485-306C-4079-8ABE-E7188E4FE3C5}"/>
          </ac:spMkLst>
        </pc:spChg>
      </pc:sldChg>
      <pc:sldChg chg="addSp delSp modSp modCm">
        <pc:chgData name="Päivi Kalliokoski" userId="S::paivi.kalliokoski@edu.tampere.fi::fd522a53-7e65-4afe-9ff1-2a75edc373f7" providerId="AD" clId="Web-{D4D924AC-D5FF-536F-2941-F9325DC1C6FC}" dt="2022-05-03T18:23:06.443" v="1042" actId="1076"/>
        <pc:sldMkLst>
          <pc:docMk/>
          <pc:sldMk cId="4090383455" sldId="580"/>
        </pc:sldMkLst>
        <pc:spChg chg="mod">
          <ac:chgData name="Päivi Kalliokoski" userId="S::paivi.kalliokoski@edu.tampere.fi::fd522a53-7e65-4afe-9ff1-2a75edc373f7" providerId="AD" clId="Web-{D4D924AC-D5FF-536F-2941-F9325DC1C6FC}" dt="2022-05-03T18:22:54.224" v="1041" actId="20577"/>
          <ac:spMkLst>
            <pc:docMk/>
            <pc:sldMk cId="4090383455" sldId="580"/>
            <ac:spMk id="14" creationId="{E11F3BF9-E3A9-43F0-9C8E-9D50A72C2A9B}"/>
          </ac:spMkLst>
        </pc:spChg>
        <pc:spChg chg="mod">
          <ac:chgData name="Päivi Kalliokoski" userId="S::paivi.kalliokoski@edu.tampere.fi::fd522a53-7e65-4afe-9ff1-2a75edc373f7" providerId="AD" clId="Web-{D4D924AC-D5FF-536F-2941-F9325DC1C6FC}" dt="2022-05-03T18:23:06.443" v="1042" actId="1076"/>
          <ac:spMkLst>
            <pc:docMk/>
            <pc:sldMk cId="4090383455" sldId="580"/>
            <ac:spMk id="15" creationId="{3F351836-4753-4351-814F-4552CCB950E3}"/>
          </ac:spMkLst>
        </pc:spChg>
        <pc:spChg chg="mod">
          <ac:chgData name="Päivi Kalliokoski" userId="S::paivi.kalliokoski@edu.tampere.fi::fd522a53-7e65-4afe-9ff1-2a75edc373f7" providerId="AD" clId="Web-{D4D924AC-D5FF-536F-2941-F9325DC1C6FC}" dt="2022-05-03T18:22:34.802" v="1031" actId="20577"/>
          <ac:spMkLst>
            <pc:docMk/>
            <pc:sldMk cId="4090383455" sldId="580"/>
            <ac:spMk id="16" creationId="{D69A2D6B-8F9F-4DB1-B802-7CC7C48D7832}"/>
          </ac:spMkLst>
        </pc:spChg>
        <pc:spChg chg="mod">
          <ac:chgData name="Päivi Kalliokoski" userId="S::paivi.kalliokoski@edu.tampere.fi::fd522a53-7e65-4afe-9ff1-2a75edc373f7" providerId="AD" clId="Web-{D4D924AC-D5FF-536F-2941-F9325DC1C6FC}" dt="2022-05-03T18:21:32.707" v="1000" actId="20577"/>
          <ac:spMkLst>
            <pc:docMk/>
            <pc:sldMk cId="4090383455" sldId="580"/>
            <ac:spMk id="17" creationId="{70EC801D-EDE2-4765-BDA7-8FD6A743DF65}"/>
          </ac:spMkLst>
        </pc:spChg>
        <pc:picChg chg="add mod">
          <ac:chgData name="Päivi Kalliokoski" userId="S::paivi.kalliokoski@edu.tampere.fi::fd522a53-7e65-4afe-9ff1-2a75edc373f7" providerId="AD" clId="Web-{D4D924AC-D5FF-536F-2941-F9325DC1C6FC}" dt="2022-05-03T18:20:49.878" v="979" actId="1076"/>
          <ac:picMkLst>
            <pc:docMk/>
            <pc:sldMk cId="4090383455" sldId="580"/>
            <ac:picMk id="4" creationId="{8FBE1467-6F6D-9290-8B1D-E2D53D27F85D}"/>
          </ac:picMkLst>
        </pc:picChg>
        <pc:picChg chg="del">
          <ac:chgData name="Päivi Kalliokoski" userId="S::paivi.kalliokoski@edu.tampere.fi::fd522a53-7e65-4afe-9ff1-2a75edc373f7" providerId="AD" clId="Web-{D4D924AC-D5FF-536F-2941-F9325DC1C6FC}" dt="2022-05-03T18:18:53.485" v="956"/>
          <ac:picMkLst>
            <pc:docMk/>
            <pc:sldMk cId="4090383455" sldId="580"/>
            <ac:picMk id="9" creationId="{C81F479E-FCF6-4254-B3B3-990DDC33CE9E}"/>
          </ac:picMkLst>
        </pc:picChg>
        <pc:picChg chg="mod">
          <ac:chgData name="Päivi Kalliokoski" userId="S::paivi.kalliokoski@edu.tampere.fi::fd522a53-7e65-4afe-9ff1-2a75edc373f7" providerId="AD" clId="Web-{D4D924AC-D5FF-536F-2941-F9325DC1C6FC}" dt="2022-05-03T18:20:41.862" v="977" actId="1076"/>
          <ac:picMkLst>
            <pc:docMk/>
            <pc:sldMk cId="4090383455" sldId="580"/>
            <ac:picMk id="12" creationId="{FE81921D-5BE5-45A7-BC88-B6AC2998515C}"/>
          </ac:picMkLst>
        </pc:picChg>
      </pc:sldChg>
      <pc:sldChg chg="modSp modCm">
        <pc:chgData name="Päivi Kalliokoski" userId="S::paivi.kalliokoski@edu.tampere.fi::fd522a53-7e65-4afe-9ff1-2a75edc373f7" providerId="AD" clId="Web-{D4D924AC-D5FF-536F-2941-F9325DC1C6FC}" dt="2022-05-03T18:19:22.095" v="961" actId="20577"/>
        <pc:sldMkLst>
          <pc:docMk/>
          <pc:sldMk cId="699084151" sldId="632"/>
        </pc:sldMkLst>
        <pc:spChg chg="mod">
          <ac:chgData name="Päivi Kalliokoski" userId="S::paivi.kalliokoski@edu.tampere.fi::fd522a53-7e65-4afe-9ff1-2a75edc373f7" providerId="AD" clId="Web-{D4D924AC-D5FF-536F-2941-F9325DC1C6FC}" dt="2022-05-03T18:19:22.095" v="961" actId="20577"/>
          <ac:spMkLst>
            <pc:docMk/>
            <pc:sldMk cId="699084151" sldId="632"/>
            <ac:spMk id="2" creationId="{E36A2519-31C3-CAE2-7A53-5FE064966E9C}"/>
          </ac:spMkLst>
        </pc:spChg>
        <pc:picChg chg="mod">
          <ac:chgData name="Päivi Kalliokoski" userId="S::paivi.kalliokoski@edu.tampere.fi::fd522a53-7e65-4afe-9ff1-2a75edc373f7" providerId="AD" clId="Web-{D4D924AC-D5FF-536F-2941-F9325DC1C6FC}" dt="2022-05-03T18:14:36.809" v="926" actId="14100"/>
          <ac:picMkLst>
            <pc:docMk/>
            <pc:sldMk cId="699084151" sldId="632"/>
            <ac:picMk id="12" creationId="{E97CA76C-88E2-DECA-1228-537925E97EA4}"/>
          </ac:picMkLst>
        </pc:picChg>
      </pc:sldChg>
      <pc:sldChg chg="modSp">
        <pc:chgData name="Päivi Kalliokoski" userId="S::paivi.kalliokoski@edu.tampere.fi::fd522a53-7e65-4afe-9ff1-2a75edc373f7" providerId="AD" clId="Web-{D4D924AC-D5FF-536F-2941-F9325DC1C6FC}" dt="2022-05-03T18:09:18.849" v="917" actId="20577"/>
        <pc:sldMkLst>
          <pc:docMk/>
          <pc:sldMk cId="104410778" sldId="634"/>
        </pc:sldMkLst>
        <pc:spChg chg="mod">
          <ac:chgData name="Päivi Kalliokoski" userId="S::paivi.kalliokoski@edu.tampere.fi::fd522a53-7e65-4afe-9ff1-2a75edc373f7" providerId="AD" clId="Web-{D4D924AC-D5FF-536F-2941-F9325DC1C6FC}" dt="2022-05-03T18:08:17.348" v="894" actId="20577"/>
          <ac:spMkLst>
            <pc:docMk/>
            <pc:sldMk cId="104410778" sldId="634"/>
            <ac:spMk id="2" creationId="{ECEEC047-B3D6-4D41-8AE3-F055C78148F9}"/>
          </ac:spMkLst>
        </pc:spChg>
        <pc:spChg chg="mod">
          <ac:chgData name="Päivi Kalliokoski" userId="S::paivi.kalliokoski@edu.tampere.fi::fd522a53-7e65-4afe-9ff1-2a75edc373f7" providerId="AD" clId="Web-{D4D924AC-D5FF-536F-2941-F9325DC1C6FC}" dt="2022-05-03T18:09:18.849" v="917" actId="20577"/>
          <ac:spMkLst>
            <pc:docMk/>
            <pc:sldMk cId="104410778" sldId="634"/>
            <ac:spMk id="3" creationId="{80FD569E-2094-4FC2-9655-237AA04CB944}"/>
          </ac:spMkLst>
        </pc:spChg>
        <pc:spChg chg="mod">
          <ac:chgData name="Päivi Kalliokoski" userId="S::paivi.kalliokoski@edu.tampere.fi::fd522a53-7e65-4afe-9ff1-2a75edc373f7" providerId="AD" clId="Web-{D4D924AC-D5FF-536F-2941-F9325DC1C6FC}" dt="2022-05-03T18:08:53.662" v="911" actId="20577"/>
          <ac:spMkLst>
            <pc:docMk/>
            <pc:sldMk cId="104410778" sldId="634"/>
            <ac:spMk id="9" creationId="{D8AFE46E-7E9B-49CB-A978-8A14521DE7A4}"/>
          </ac:spMkLst>
        </pc:spChg>
      </pc:sldChg>
      <pc:sldChg chg="modSp">
        <pc:chgData name="Päivi Kalliokoski" userId="S::paivi.kalliokoski@edu.tampere.fi::fd522a53-7e65-4afe-9ff1-2a75edc373f7" providerId="AD" clId="Web-{D4D924AC-D5FF-536F-2941-F9325DC1C6FC}" dt="2022-05-03T18:26:18.618" v="1094" actId="20577"/>
        <pc:sldMkLst>
          <pc:docMk/>
          <pc:sldMk cId="1792882351" sldId="635"/>
        </pc:sldMkLst>
        <pc:spChg chg="mod">
          <ac:chgData name="Päivi Kalliokoski" userId="S::paivi.kalliokoski@edu.tampere.fi::fd522a53-7e65-4afe-9ff1-2a75edc373f7" providerId="AD" clId="Web-{D4D924AC-D5FF-536F-2941-F9325DC1C6FC}" dt="2022-05-03T18:26:18.618" v="1094" actId="20577"/>
          <ac:spMkLst>
            <pc:docMk/>
            <pc:sldMk cId="1792882351" sldId="635"/>
            <ac:spMk id="9" creationId="{4EEFD85E-45D1-4B9D-88E3-33848DFE25AC}"/>
          </ac:spMkLst>
        </pc:spChg>
      </pc:sldChg>
      <pc:sldChg chg="modSp">
        <pc:chgData name="Päivi Kalliokoski" userId="S::paivi.kalliokoski@edu.tampere.fi::fd522a53-7e65-4afe-9ff1-2a75edc373f7" providerId="AD" clId="Web-{D4D924AC-D5FF-536F-2941-F9325DC1C6FC}" dt="2022-05-03T18:09:37.740" v="920" actId="20577"/>
        <pc:sldMkLst>
          <pc:docMk/>
          <pc:sldMk cId="4184329844" sldId="637"/>
        </pc:sldMkLst>
        <pc:spChg chg="mod">
          <ac:chgData name="Päivi Kalliokoski" userId="S::paivi.kalliokoski@edu.tampere.fi::fd522a53-7e65-4afe-9ff1-2a75edc373f7" providerId="AD" clId="Web-{D4D924AC-D5FF-536F-2941-F9325DC1C6FC}" dt="2022-05-03T18:08:03.942" v="893" actId="20577"/>
          <ac:spMkLst>
            <pc:docMk/>
            <pc:sldMk cId="4184329844" sldId="637"/>
            <ac:spMk id="3" creationId="{C15A5E83-E458-47AD-B483-8D6E08ACAF47}"/>
          </ac:spMkLst>
        </pc:spChg>
        <pc:spChg chg="mod">
          <ac:chgData name="Päivi Kalliokoski" userId="S::paivi.kalliokoski@edu.tampere.fi::fd522a53-7e65-4afe-9ff1-2a75edc373f7" providerId="AD" clId="Web-{D4D924AC-D5FF-536F-2941-F9325DC1C6FC}" dt="2022-05-03T18:09:37.740" v="920" actId="20577"/>
          <ac:spMkLst>
            <pc:docMk/>
            <pc:sldMk cId="4184329844" sldId="637"/>
            <ac:spMk id="8" creationId="{46AD849E-F53E-4732-B404-038E584F51CB}"/>
          </ac:spMkLst>
        </pc:spChg>
      </pc:sldChg>
      <pc:sldChg chg="add">
        <pc:chgData name="Päivi Kalliokoski" userId="S::paivi.kalliokoski@edu.tampere.fi::fd522a53-7e65-4afe-9ff1-2a75edc373f7" providerId="AD" clId="Web-{D4D924AC-D5FF-536F-2941-F9325DC1C6FC}" dt="2022-05-03T18:40:43.633" v="1111"/>
        <pc:sldMkLst>
          <pc:docMk/>
          <pc:sldMk cId="1657903327" sldId="643"/>
        </pc:sldMkLst>
      </pc:sldChg>
    </pc:docChg>
  </pc:docChgLst>
  <pc:docChgLst>
    <pc:chgData name="Päivi Kalliokoski" userId="S::paivi.kalliokoski@edu.tampere.fi::fd522a53-7e65-4afe-9ff1-2a75edc373f7" providerId="AD" clId="Web-{433CEB86-4F46-4398-93F2-6082B0FCCEC7}"/>
    <pc:docChg chg="modSld">
      <pc:chgData name="Päivi Kalliokoski" userId="S::paivi.kalliokoski@edu.tampere.fi::fd522a53-7e65-4afe-9ff1-2a75edc373f7" providerId="AD" clId="Web-{433CEB86-4F46-4398-93F2-6082B0FCCEC7}" dt="2022-08-28T08:17:28.059" v="3" actId="20577"/>
      <pc:docMkLst>
        <pc:docMk/>
      </pc:docMkLst>
      <pc:sldChg chg="modSp">
        <pc:chgData name="Päivi Kalliokoski" userId="S::paivi.kalliokoski@edu.tampere.fi::fd522a53-7e65-4afe-9ff1-2a75edc373f7" providerId="AD" clId="Web-{433CEB86-4F46-4398-93F2-6082B0FCCEC7}" dt="2022-08-28T08:17:28.059" v="3" actId="20577"/>
        <pc:sldMkLst>
          <pc:docMk/>
          <pc:sldMk cId="1855239886" sldId="519"/>
        </pc:sldMkLst>
        <pc:spChg chg="mod">
          <ac:chgData name="Päivi Kalliokoski" userId="S::paivi.kalliokoski@edu.tampere.fi::fd522a53-7e65-4afe-9ff1-2a75edc373f7" providerId="AD" clId="Web-{433CEB86-4F46-4398-93F2-6082B0FCCEC7}" dt="2022-08-28T08:17:28.059" v="3" actId="20577"/>
          <ac:spMkLst>
            <pc:docMk/>
            <pc:sldMk cId="1855239886" sldId="519"/>
            <ac:spMk id="3" creationId="{11EE2E01-4D10-42EA-9274-CC810548AE9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CC436-D6F3-4F7F-A4A1-661C0F1C26D7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814D6F1B-7E77-4F89-A71E-24523808C6DA}">
      <dgm:prSet phldrT="[Teksti]" phldr="0" custT="1"/>
      <dgm:spPr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fi-FI" sz="2000">
              <a:latin typeface="Franklin Gothic Demi Cond"/>
            </a:rPr>
            <a:t>Opinto-ohjaaja</a:t>
          </a:r>
          <a:endParaRPr lang="fi-FI" sz="2000"/>
        </a:p>
      </dgm:t>
    </dgm:pt>
    <dgm:pt modelId="{847D3F73-EE28-4FFB-9EC9-98238B84AED6}" type="parTrans" cxnId="{75FDDBAD-CDB5-4BFD-871F-ECBA81824BA1}">
      <dgm:prSet/>
      <dgm:spPr/>
      <dgm:t>
        <a:bodyPr/>
        <a:lstStyle/>
        <a:p>
          <a:endParaRPr lang="fi-FI" sz="2000"/>
        </a:p>
      </dgm:t>
    </dgm:pt>
    <dgm:pt modelId="{F1109847-B4B1-4E5B-ABF2-78C5DC5E9F97}" type="sibTrans" cxnId="{75FDDBAD-CDB5-4BFD-871F-ECBA81824BA1}">
      <dgm:prSet/>
      <dgm:spPr/>
      <dgm:t>
        <a:bodyPr/>
        <a:lstStyle/>
        <a:p>
          <a:endParaRPr lang="fi-FI" sz="2000"/>
        </a:p>
      </dgm:t>
    </dgm:pt>
    <dgm:pt modelId="{2B98066C-5F8E-4B38-AFEF-17AAA57B8F5D}">
      <dgm:prSet phldrT="[Teksti]" phldr="0" custT="1"/>
      <dgm:spPr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fi-FI" sz="2000">
              <a:latin typeface="Franklin Gothic Demi Cond"/>
            </a:rPr>
            <a:t>Opettaja</a:t>
          </a:r>
          <a:endParaRPr lang="fi-FI" sz="2000"/>
        </a:p>
      </dgm:t>
    </dgm:pt>
    <dgm:pt modelId="{3B61C625-01BD-42C6-80F1-65460DD615AB}" type="parTrans" cxnId="{CFCF9509-7CD2-47DC-9C68-236E2D892626}">
      <dgm:prSet/>
      <dgm:spPr/>
      <dgm:t>
        <a:bodyPr/>
        <a:lstStyle/>
        <a:p>
          <a:endParaRPr lang="fi-FI" sz="2000"/>
        </a:p>
      </dgm:t>
    </dgm:pt>
    <dgm:pt modelId="{BBF97F47-8577-4545-B07D-A286BEC5550A}" type="sibTrans" cxnId="{CFCF9509-7CD2-47DC-9C68-236E2D892626}">
      <dgm:prSet/>
      <dgm:spPr/>
      <dgm:t>
        <a:bodyPr/>
        <a:lstStyle/>
        <a:p>
          <a:endParaRPr lang="fi-FI" sz="2000"/>
        </a:p>
      </dgm:t>
    </dgm:pt>
    <dgm:pt modelId="{67FBE94D-D45A-4EB2-B08C-879FB1FA6430}">
      <dgm:prSet phldrT="[Teksti]" phldr="0" custT="1"/>
      <dgm:spPr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fi-FI" sz="2000">
              <a:latin typeface="Franklin Gothic Demi Cond"/>
            </a:rPr>
            <a:t>Asiakkuus-vastaava</a:t>
          </a:r>
          <a:endParaRPr lang="fi-FI" sz="2000"/>
        </a:p>
      </dgm:t>
    </dgm:pt>
    <dgm:pt modelId="{9CAF9792-7B8C-4C8B-A8DC-9DFF818A7424}" type="parTrans" cxnId="{EF9DE147-A673-4921-BB75-437E70466263}">
      <dgm:prSet/>
      <dgm:spPr/>
      <dgm:t>
        <a:bodyPr/>
        <a:lstStyle/>
        <a:p>
          <a:endParaRPr lang="fi-FI" sz="2000"/>
        </a:p>
      </dgm:t>
    </dgm:pt>
    <dgm:pt modelId="{793697FE-99DE-462D-A142-B4C1C9241549}" type="sibTrans" cxnId="{EF9DE147-A673-4921-BB75-437E70466263}">
      <dgm:prSet/>
      <dgm:spPr/>
      <dgm:t>
        <a:bodyPr/>
        <a:lstStyle/>
        <a:p>
          <a:endParaRPr lang="fi-FI" sz="2000"/>
        </a:p>
      </dgm:t>
    </dgm:pt>
    <dgm:pt modelId="{02C96598-F1CF-4412-AEA4-81E0F3D66AD6}">
      <dgm:prSet phldrT="[Teksti]" phldr="0" custT="1"/>
      <dgm:spPr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fi-FI" sz="2000">
              <a:latin typeface="Franklin Gothic Demi Cond"/>
            </a:rPr>
            <a:t>Erityisopettaja</a:t>
          </a:r>
          <a:endParaRPr lang="fi-FI" sz="2000"/>
        </a:p>
      </dgm:t>
    </dgm:pt>
    <dgm:pt modelId="{A6C20310-4ED7-4B4B-959F-6FDEAD4581D0}" type="parTrans" cxnId="{60327DB4-38A5-4696-94D9-5AF70BB767A8}">
      <dgm:prSet/>
      <dgm:spPr/>
      <dgm:t>
        <a:bodyPr/>
        <a:lstStyle/>
        <a:p>
          <a:endParaRPr lang="fi-FI" sz="2000"/>
        </a:p>
      </dgm:t>
    </dgm:pt>
    <dgm:pt modelId="{6A546BF0-3815-401C-BB89-32C7FACE388A}" type="sibTrans" cxnId="{60327DB4-38A5-4696-94D9-5AF70BB767A8}">
      <dgm:prSet/>
      <dgm:spPr/>
      <dgm:t>
        <a:bodyPr/>
        <a:lstStyle/>
        <a:p>
          <a:endParaRPr lang="fi-FI" sz="2000"/>
        </a:p>
      </dgm:t>
    </dgm:pt>
    <dgm:pt modelId="{E099C144-BA2D-411A-8D9D-8B2BB1F6BA08}">
      <dgm:prSet phldr="0" custT="1"/>
      <dgm:spPr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fi-FI" sz="2000">
              <a:latin typeface="Franklin Gothic Demi Cond"/>
            </a:rPr>
            <a:t>Kehittämis-asiantuntija</a:t>
          </a:r>
        </a:p>
      </dgm:t>
    </dgm:pt>
    <dgm:pt modelId="{E6518B78-939A-40A1-B8FD-62BC44A764FA}" type="parTrans" cxnId="{0FF5CFC5-AD88-4339-9749-47D08389C6BB}">
      <dgm:prSet/>
      <dgm:spPr/>
      <dgm:t>
        <a:bodyPr/>
        <a:lstStyle/>
        <a:p>
          <a:endParaRPr lang="fi-FI" sz="2000"/>
        </a:p>
      </dgm:t>
    </dgm:pt>
    <dgm:pt modelId="{CEE7A5F8-6C78-42E2-9253-62F62984C233}" type="sibTrans" cxnId="{0FF5CFC5-AD88-4339-9749-47D08389C6BB}">
      <dgm:prSet/>
      <dgm:spPr/>
      <dgm:t>
        <a:bodyPr/>
        <a:lstStyle/>
        <a:p>
          <a:endParaRPr lang="fi-FI" sz="2000"/>
        </a:p>
      </dgm:t>
    </dgm:pt>
    <dgm:pt modelId="{7EA65400-E34C-4DB7-8B3C-751B6DD6F71E}">
      <dgm:prSet phldr="0" custT="1"/>
      <dgm:spPr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fi-FI" sz="2000">
              <a:latin typeface="Franklin Gothic Demi Cond"/>
            </a:rPr>
            <a:t>HOKS-valmentaja</a:t>
          </a:r>
        </a:p>
      </dgm:t>
    </dgm:pt>
    <dgm:pt modelId="{82B52011-B9FA-4513-96EB-48E74E59D4FB}" type="parTrans" cxnId="{E5D286BA-D82E-4619-A6C5-330BEA095AFC}">
      <dgm:prSet/>
      <dgm:spPr/>
      <dgm:t>
        <a:bodyPr/>
        <a:lstStyle/>
        <a:p>
          <a:endParaRPr lang="fi-FI" sz="2000"/>
        </a:p>
      </dgm:t>
    </dgm:pt>
    <dgm:pt modelId="{FADAB5CC-06D2-4E08-863D-DA0F03F8FBFE}" type="sibTrans" cxnId="{E5D286BA-D82E-4619-A6C5-330BEA095AFC}">
      <dgm:prSet/>
      <dgm:spPr/>
      <dgm:t>
        <a:bodyPr/>
        <a:lstStyle/>
        <a:p>
          <a:endParaRPr lang="fi-FI" sz="2000"/>
        </a:p>
      </dgm:t>
    </dgm:pt>
    <dgm:pt modelId="{5EE7598C-82B0-41A3-80BD-D94F494DDE69}" type="pres">
      <dgm:prSet presAssocID="{612CC436-D6F3-4F7F-A4A1-661C0F1C26D7}" presName="cycle" presStyleCnt="0">
        <dgm:presLayoutVars>
          <dgm:dir/>
          <dgm:resizeHandles val="exact"/>
        </dgm:presLayoutVars>
      </dgm:prSet>
      <dgm:spPr/>
    </dgm:pt>
    <dgm:pt modelId="{A0F47B02-05C9-4FB0-97A7-DA860D5FB46A}" type="pres">
      <dgm:prSet presAssocID="{814D6F1B-7E77-4F89-A71E-24523808C6DA}" presName="node" presStyleLbl="node1" presStyleIdx="0" presStyleCnt="6">
        <dgm:presLayoutVars>
          <dgm:bulletEnabled val="1"/>
        </dgm:presLayoutVars>
      </dgm:prSet>
      <dgm:spPr/>
    </dgm:pt>
    <dgm:pt modelId="{79636B8D-45AA-40CE-BD84-2E3FF8700C10}" type="pres">
      <dgm:prSet presAssocID="{814D6F1B-7E77-4F89-A71E-24523808C6DA}" presName="spNode" presStyleCnt="0"/>
      <dgm:spPr/>
    </dgm:pt>
    <dgm:pt modelId="{7554F904-9D32-4C02-9EE1-8333EB931805}" type="pres">
      <dgm:prSet presAssocID="{F1109847-B4B1-4E5B-ABF2-78C5DC5E9F97}" presName="sibTrans" presStyleLbl="sibTrans1D1" presStyleIdx="0" presStyleCnt="6"/>
      <dgm:spPr/>
    </dgm:pt>
    <dgm:pt modelId="{BD0F0B65-E4D6-474A-86C3-60B70E35DB7F}" type="pres">
      <dgm:prSet presAssocID="{2B98066C-5F8E-4B38-AFEF-17AAA57B8F5D}" presName="node" presStyleLbl="node1" presStyleIdx="1" presStyleCnt="6">
        <dgm:presLayoutVars>
          <dgm:bulletEnabled val="1"/>
        </dgm:presLayoutVars>
      </dgm:prSet>
      <dgm:spPr/>
    </dgm:pt>
    <dgm:pt modelId="{29B6B0B2-5C80-4EAA-B919-90CEACC50653}" type="pres">
      <dgm:prSet presAssocID="{2B98066C-5F8E-4B38-AFEF-17AAA57B8F5D}" presName="spNode" presStyleCnt="0"/>
      <dgm:spPr/>
    </dgm:pt>
    <dgm:pt modelId="{BB36F43D-243D-4655-8569-EC9FE0644A75}" type="pres">
      <dgm:prSet presAssocID="{BBF97F47-8577-4545-B07D-A286BEC5550A}" presName="sibTrans" presStyleLbl="sibTrans1D1" presStyleIdx="1" presStyleCnt="6"/>
      <dgm:spPr/>
    </dgm:pt>
    <dgm:pt modelId="{784AE1FB-BD39-4038-8FBA-4ED12D4AFBE1}" type="pres">
      <dgm:prSet presAssocID="{67FBE94D-D45A-4EB2-B08C-879FB1FA6430}" presName="node" presStyleLbl="node1" presStyleIdx="2" presStyleCnt="6">
        <dgm:presLayoutVars>
          <dgm:bulletEnabled val="1"/>
        </dgm:presLayoutVars>
      </dgm:prSet>
      <dgm:spPr/>
    </dgm:pt>
    <dgm:pt modelId="{4163768A-1209-45BB-8D25-DEB6EE8BA0CF}" type="pres">
      <dgm:prSet presAssocID="{67FBE94D-D45A-4EB2-B08C-879FB1FA6430}" presName="spNode" presStyleCnt="0"/>
      <dgm:spPr/>
    </dgm:pt>
    <dgm:pt modelId="{144723BA-30A0-4844-87DF-F62CFCC2496A}" type="pres">
      <dgm:prSet presAssocID="{793697FE-99DE-462D-A142-B4C1C9241549}" presName="sibTrans" presStyleLbl="sibTrans1D1" presStyleIdx="2" presStyleCnt="6"/>
      <dgm:spPr/>
    </dgm:pt>
    <dgm:pt modelId="{6740E97A-9FCF-4B1E-ACDB-A7DEBF85CB04}" type="pres">
      <dgm:prSet presAssocID="{02C96598-F1CF-4412-AEA4-81E0F3D66AD6}" presName="node" presStyleLbl="node1" presStyleIdx="3" presStyleCnt="6" custScaleX="130024">
        <dgm:presLayoutVars>
          <dgm:bulletEnabled val="1"/>
        </dgm:presLayoutVars>
      </dgm:prSet>
      <dgm:spPr/>
    </dgm:pt>
    <dgm:pt modelId="{88EF74DB-8305-4592-B76B-607755E25C28}" type="pres">
      <dgm:prSet presAssocID="{02C96598-F1CF-4412-AEA4-81E0F3D66AD6}" presName="spNode" presStyleCnt="0"/>
      <dgm:spPr/>
    </dgm:pt>
    <dgm:pt modelId="{F5FEA479-5BDB-44AE-8530-1EA9B5D46509}" type="pres">
      <dgm:prSet presAssocID="{6A546BF0-3815-401C-BB89-32C7FACE388A}" presName="sibTrans" presStyleLbl="sibTrans1D1" presStyleIdx="3" presStyleCnt="6"/>
      <dgm:spPr/>
    </dgm:pt>
    <dgm:pt modelId="{03A40FAE-5F77-4CED-A609-70314721782C}" type="pres">
      <dgm:prSet presAssocID="{E099C144-BA2D-411A-8D9D-8B2BB1F6BA08}" presName="node" presStyleLbl="node1" presStyleIdx="4" presStyleCnt="6">
        <dgm:presLayoutVars>
          <dgm:bulletEnabled val="1"/>
        </dgm:presLayoutVars>
      </dgm:prSet>
      <dgm:spPr/>
    </dgm:pt>
    <dgm:pt modelId="{4982039B-4E9F-4607-BC56-62C854531148}" type="pres">
      <dgm:prSet presAssocID="{E099C144-BA2D-411A-8D9D-8B2BB1F6BA08}" presName="spNode" presStyleCnt="0"/>
      <dgm:spPr/>
    </dgm:pt>
    <dgm:pt modelId="{C848023A-8125-4EBA-8E2D-12DA86D85CA4}" type="pres">
      <dgm:prSet presAssocID="{CEE7A5F8-6C78-42E2-9253-62F62984C233}" presName="sibTrans" presStyleLbl="sibTrans1D1" presStyleIdx="4" presStyleCnt="6"/>
      <dgm:spPr/>
    </dgm:pt>
    <dgm:pt modelId="{87463793-E95F-4CD6-8AF7-7B2C0110FF3B}" type="pres">
      <dgm:prSet presAssocID="{7EA65400-E34C-4DB7-8B3C-751B6DD6F71E}" presName="node" presStyleLbl="node1" presStyleIdx="5" presStyleCnt="6">
        <dgm:presLayoutVars>
          <dgm:bulletEnabled val="1"/>
        </dgm:presLayoutVars>
      </dgm:prSet>
      <dgm:spPr/>
    </dgm:pt>
    <dgm:pt modelId="{F02360F4-A0D5-47D3-B9EB-C5CA3134C09F}" type="pres">
      <dgm:prSet presAssocID="{7EA65400-E34C-4DB7-8B3C-751B6DD6F71E}" presName="spNode" presStyleCnt="0"/>
      <dgm:spPr/>
    </dgm:pt>
    <dgm:pt modelId="{EE8743B9-A99B-4B61-926E-D8D0A004DFBA}" type="pres">
      <dgm:prSet presAssocID="{FADAB5CC-06D2-4E08-863D-DA0F03F8FBFE}" presName="sibTrans" presStyleLbl="sibTrans1D1" presStyleIdx="5" presStyleCnt="6"/>
      <dgm:spPr/>
    </dgm:pt>
  </dgm:ptLst>
  <dgm:cxnLst>
    <dgm:cxn modelId="{6F6B9705-A5D4-4F9D-8F4F-8DC65E1915AB}" type="presOf" srcId="{612CC436-D6F3-4F7F-A4A1-661C0F1C26D7}" destId="{5EE7598C-82B0-41A3-80BD-D94F494DDE69}" srcOrd="0" destOrd="0" presId="urn:microsoft.com/office/officeart/2005/8/layout/cycle6"/>
    <dgm:cxn modelId="{CFCF9509-7CD2-47DC-9C68-236E2D892626}" srcId="{612CC436-D6F3-4F7F-A4A1-661C0F1C26D7}" destId="{2B98066C-5F8E-4B38-AFEF-17AAA57B8F5D}" srcOrd="1" destOrd="0" parTransId="{3B61C625-01BD-42C6-80F1-65460DD615AB}" sibTransId="{BBF97F47-8577-4545-B07D-A286BEC5550A}"/>
    <dgm:cxn modelId="{80D6B90E-93B8-46D0-8788-08DD0B7558A2}" type="presOf" srcId="{2B98066C-5F8E-4B38-AFEF-17AAA57B8F5D}" destId="{BD0F0B65-E4D6-474A-86C3-60B70E35DB7F}" srcOrd="0" destOrd="0" presId="urn:microsoft.com/office/officeart/2005/8/layout/cycle6"/>
    <dgm:cxn modelId="{970AAB33-AE66-4BB1-BF3C-D21311247E43}" type="presOf" srcId="{814D6F1B-7E77-4F89-A71E-24523808C6DA}" destId="{A0F47B02-05C9-4FB0-97A7-DA860D5FB46A}" srcOrd="0" destOrd="0" presId="urn:microsoft.com/office/officeart/2005/8/layout/cycle6"/>
    <dgm:cxn modelId="{CBB90F3A-CE87-4334-8F3E-612C620AAAF3}" type="presOf" srcId="{6A546BF0-3815-401C-BB89-32C7FACE388A}" destId="{F5FEA479-5BDB-44AE-8530-1EA9B5D46509}" srcOrd="0" destOrd="0" presId="urn:microsoft.com/office/officeart/2005/8/layout/cycle6"/>
    <dgm:cxn modelId="{EF9DE147-A673-4921-BB75-437E70466263}" srcId="{612CC436-D6F3-4F7F-A4A1-661C0F1C26D7}" destId="{67FBE94D-D45A-4EB2-B08C-879FB1FA6430}" srcOrd="2" destOrd="0" parTransId="{9CAF9792-7B8C-4C8B-A8DC-9DFF818A7424}" sibTransId="{793697FE-99DE-462D-A142-B4C1C9241549}"/>
    <dgm:cxn modelId="{DD6D3451-C90E-4B27-8B1D-9E965CF833DF}" type="presOf" srcId="{7EA65400-E34C-4DB7-8B3C-751B6DD6F71E}" destId="{87463793-E95F-4CD6-8AF7-7B2C0110FF3B}" srcOrd="0" destOrd="0" presId="urn:microsoft.com/office/officeart/2005/8/layout/cycle6"/>
    <dgm:cxn modelId="{46397086-1F01-4813-B032-6E284220EB3E}" type="presOf" srcId="{02C96598-F1CF-4412-AEA4-81E0F3D66AD6}" destId="{6740E97A-9FCF-4B1E-ACDB-A7DEBF85CB04}" srcOrd="0" destOrd="0" presId="urn:microsoft.com/office/officeart/2005/8/layout/cycle6"/>
    <dgm:cxn modelId="{EDE80695-88CE-4C92-8600-B82E10DA12A4}" type="presOf" srcId="{793697FE-99DE-462D-A142-B4C1C9241549}" destId="{144723BA-30A0-4844-87DF-F62CFCC2496A}" srcOrd="0" destOrd="0" presId="urn:microsoft.com/office/officeart/2005/8/layout/cycle6"/>
    <dgm:cxn modelId="{EC1E18AB-F493-4F46-BED3-7815FFA3EEFE}" type="presOf" srcId="{FADAB5CC-06D2-4E08-863D-DA0F03F8FBFE}" destId="{EE8743B9-A99B-4B61-926E-D8D0A004DFBA}" srcOrd="0" destOrd="0" presId="urn:microsoft.com/office/officeart/2005/8/layout/cycle6"/>
    <dgm:cxn modelId="{75FDDBAD-CDB5-4BFD-871F-ECBA81824BA1}" srcId="{612CC436-D6F3-4F7F-A4A1-661C0F1C26D7}" destId="{814D6F1B-7E77-4F89-A71E-24523808C6DA}" srcOrd="0" destOrd="0" parTransId="{847D3F73-EE28-4FFB-9EC9-98238B84AED6}" sibTransId="{F1109847-B4B1-4E5B-ABF2-78C5DC5E9F97}"/>
    <dgm:cxn modelId="{60327DB4-38A5-4696-94D9-5AF70BB767A8}" srcId="{612CC436-D6F3-4F7F-A4A1-661C0F1C26D7}" destId="{02C96598-F1CF-4412-AEA4-81E0F3D66AD6}" srcOrd="3" destOrd="0" parTransId="{A6C20310-4ED7-4B4B-959F-6FDEAD4581D0}" sibTransId="{6A546BF0-3815-401C-BB89-32C7FACE388A}"/>
    <dgm:cxn modelId="{3E5326B9-BC28-4179-9449-D0FEEB1A6C4C}" type="presOf" srcId="{67FBE94D-D45A-4EB2-B08C-879FB1FA6430}" destId="{784AE1FB-BD39-4038-8FBA-4ED12D4AFBE1}" srcOrd="0" destOrd="0" presId="urn:microsoft.com/office/officeart/2005/8/layout/cycle6"/>
    <dgm:cxn modelId="{E5D286BA-D82E-4619-A6C5-330BEA095AFC}" srcId="{612CC436-D6F3-4F7F-A4A1-661C0F1C26D7}" destId="{7EA65400-E34C-4DB7-8B3C-751B6DD6F71E}" srcOrd="5" destOrd="0" parTransId="{82B52011-B9FA-4513-96EB-48E74E59D4FB}" sibTransId="{FADAB5CC-06D2-4E08-863D-DA0F03F8FBFE}"/>
    <dgm:cxn modelId="{0FF5CFC5-AD88-4339-9749-47D08389C6BB}" srcId="{612CC436-D6F3-4F7F-A4A1-661C0F1C26D7}" destId="{E099C144-BA2D-411A-8D9D-8B2BB1F6BA08}" srcOrd="4" destOrd="0" parTransId="{E6518B78-939A-40A1-B8FD-62BC44A764FA}" sibTransId="{CEE7A5F8-6C78-42E2-9253-62F62984C233}"/>
    <dgm:cxn modelId="{F34E54CA-5049-41E3-8AF5-40D130CBCBD3}" type="presOf" srcId="{F1109847-B4B1-4E5B-ABF2-78C5DC5E9F97}" destId="{7554F904-9D32-4C02-9EE1-8333EB931805}" srcOrd="0" destOrd="0" presId="urn:microsoft.com/office/officeart/2005/8/layout/cycle6"/>
    <dgm:cxn modelId="{942DD1D6-4CF8-40CD-BD27-6527E7DB93A9}" type="presOf" srcId="{BBF97F47-8577-4545-B07D-A286BEC5550A}" destId="{BB36F43D-243D-4655-8569-EC9FE0644A75}" srcOrd="0" destOrd="0" presId="urn:microsoft.com/office/officeart/2005/8/layout/cycle6"/>
    <dgm:cxn modelId="{530C58F6-249D-4612-B1FB-DEC12C8CFA6D}" type="presOf" srcId="{CEE7A5F8-6C78-42E2-9253-62F62984C233}" destId="{C848023A-8125-4EBA-8E2D-12DA86D85CA4}" srcOrd="0" destOrd="0" presId="urn:microsoft.com/office/officeart/2005/8/layout/cycle6"/>
    <dgm:cxn modelId="{FC52A9FA-7286-450A-B9FD-886864052F19}" type="presOf" srcId="{E099C144-BA2D-411A-8D9D-8B2BB1F6BA08}" destId="{03A40FAE-5F77-4CED-A609-70314721782C}" srcOrd="0" destOrd="0" presId="urn:microsoft.com/office/officeart/2005/8/layout/cycle6"/>
    <dgm:cxn modelId="{F22D6032-1B08-42B0-B1AE-20F197652C54}" type="presParOf" srcId="{5EE7598C-82B0-41A3-80BD-D94F494DDE69}" destId="{A0F47B02-05C9-4FB0-97A7-DA860D5FB46A}" srcOrd="0" destOrd="0" presId="urn:microsoft.com/office/officeart/2005/8/layout/cycle6"/>
    <dgm:cxn modelId="{3B093901-1A82-45D4-8783-F7A6BA9947F1}" type="presParOf" srcId="{5EE7598C-82B0-41A3-80BD-D94F494DDE69}" destId="{79636B8D-45AA-40CE-BD84-2E3FF8700C10}" srcOrd="1" destOrd="0" presId="urn:microsoft.com/office/officeart/2005/8/layout/cycle6"/>
    <dgm:cxn modelId="{D29B8758-972D-4873-81F2-CC29EF03D632}" type="presParOf" srcId="{5EE7598C-82B0-41A3-80BD-D94F494DDE69}" destId="{7554F904-9D32-4C02-9EE1-8333EB931805}" srcOrd="2" destOrd="0" presId="urn:microsoft.com/office/officeart/2005/8/layout/cycle6"/>
    <dgm:cxn modelId="{370A6151-63FA-4A48-AE50-C206C9960BD9}" type="presParOf" srcId="{5EE7598C-82B0-41A3-80BD-D94F494DDE69}" destId="{BD0F0B65-E4D6-474A-86C3-60B70E35DB7F}" srcOrd="3" destOrd="0" presId="urn:microsoft.com/office/officeart/2005/8/layout/cycle6"/>
    <dgm:cxn modelId="{43867350-9F12-48DB-A180-CFD6868C50B9}" type="presParOf" srcId="{5EE7598C-82B0-41A3-80BD-D94F494DDE69}" destId="{29B6B0B2-5C80-4EAA-B919-90CEACC50653}" srcOrd="4" destOrd="0" presId="urn:microsoft.com/office/officeart/2005/8/layout/cycle6"/>
    <dgm:cxn modelId="{EB405C5C-D0C2-48F3-89A9-85CC99DAEEF0}" type="presParOf" srcId="{5EE7598C-82B0-41A3-80BD-D94F494DDE69}" destId="{BB36F43D-243D-4655-8569-EC9FE0644A75}" srcOrd="5" destOrd="0" presId="urn:microsoft.com/office/officeart/2005/8/layout/cycle6"/>
    <dgm:cxn modelId="{DBC5958A-99C7-4D71-8EE1-F4168EE90112}" type="presParOf" srcId="{5EE7598C-82B0-41A3-80BD-D94F494DDE69}" destId="{784AE1FB-BD39-4038-8FBA-4ED12D4AFBE1}" srcOrd="6" destOrd="0" presId="urn:microsoft.com/office/officeart/2005/8/layout/cycle6"/>
    <dgm:cxn modelId="{B4BF6E64-3232-435A-94D8-CC8227F4F090}" type="presParOf" srcId="{5EE7598C-82B0-41A3-80BD-D94F494DDE69}" destId="{4163768A-1209-45BB-8D25-DEB6EE8BA0CF}" srcOrd="7" destOrd="0" presId="urn:microsoft.com/office/officeart/2005/8/layout/cycle6"/>
    <dgm:cxn modelId="{147B1BF3-3C10-431A-AD55-C4BC248BCB8E}" type="presParOf" srcId="{5EE7598C-82B0-41A3-80BD-D94F494DDE69}" destId="{144723BA-30A0-4844-87DF-F62CFCC2496A}" srcOrd="8" destOrd="0" presId="urn:microsoft.com/office/officeart/2005/8/layout/cycle6"/>
    <dgm:cxn modelId="{CA5FCD9E-4238-4D25-89DF-F3E3F6B29554}" type="presParOf" srcId="{5EE7598C-82B0-41A3-80BD-D94F494DDE69}" destId="{6740E97A-9FCF-4B1E-ACDB-A7DEBF85CB04}" srcOrd="9" destOrd="0" presId="urn:microsoft.com/office/officeart/2005/8/layout/cycle6"/>
    <dgm:cxn modelId="{2ECE0BFE-3CFA-42B3-A9B4-C6EC864BC70B}" type="presParOf" srcId="{5EE7598C-82B0-41A3-80BD-D94F494DDE69}" destId="{88EF74DB-8305-4592-B76B-607755E25C28}" srcOrd="10" destOrd="0" presId="urn:microsoft.com/office/officeart/2005/8/layout/cycle6"/>
    <dgm:cxn modelId="{1A987F1B-6291-4CB0-90BF-683730A7622F}" type="presParOf" srcId="{5EE7598C-82B0-41A3-80BD-D94F494DDE69}" destId="{F5FEA479-5BDB-44AE-8530-1EA9B5D46509}" srcOrd="11" destOrd="0" presId="urn:microsoft.com/office/officeart/2005/8/layout/cycle6"/>
    <dgm:cxn modelId="{626770DC-2E14-4151-8CB9-BF8FDB4E3977}" type="presParOf" srcId="{5EE7598C-82B0-41A3-80BD-D94F494DDE69}" destId="{03A40FAE-5F77-4CED-A609-70314721782C}" srcOrd="12" destOrd="0" presId="urn:microsoft.com/office/officeart/2005/8/layout/cycle6"/>
    <dgm:cxn modelId="{A472DE13-8FB8-4FB4-BF52-6D724E5E115F}" type="presParOf" srcId="{5EE7598C-82B0-41A3-80BD-D94F494DDE69}" destId="{4982039B-4E9F-4607-BC56-62C854531148}" srcOrd="13" destOrd="0" presId="urn:microsoft.com/office/officeart/2005/8/layout/cycle6"/>
    <dgm:cxn modelId="{FA1F02E7-FB41-4E87-92D4-E0450E800663}" type="presParOf" srcId="{5EE7598C-82B0-41A3-80BD-D94F494DDE69}" destId="{C848023A-8125-4EBA-8E2D-12DA86D85CA4}" srcOrd="14" destOrd="0" presId="urn:microsoft.com/office/officeart/2005/8/layout/cycle6"/>
    <dgm:cxn modelId="{6277746E-EB56-4AA4-9CCF-79D883812E32}" type="presParOf" srcId="{5EE7598C-82B0-41A3-80BD-D94F494DDE69}" destId="{87463793-E95F-4CD6-8AF7-7B2C0110FF3B}" srcOrd="15" destOrd="0" presId="urn:microsoft.com/office/officeart/2005/8/layout/cycle6"/>
    <dgm:cxn modelId="{348381C5-0F36-4B7B-B8B8-4065A795E84B}" type="presParOf" srcId="{5EE7598C-82B0-41A3-80BD-D94F494DDE69}" destId="{F02360F4-A0D5-47D3-B9EB-C5CA3134C09F}" srcOrd="16" destOrd="0" presId="urn:microsoft.com/office/officeart/2005/8/layout/cycle6"/>
    <dgm:cxn modelId="{773F91D5-877E-4187-B32E-C833277F9B5F}" type="presParOf" srcId="{5EE7598C-82B0-41A3-80BD-D94F494DDE69}" destId="{EE8743B9-A99B-4B61-926E-D8D0A004DFBA}" srcOrd="17" destOrd="0" presId="urn:microsoft.com/office/officeart/2005/8/layout/cycle6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47B02-05C9-4FB0-97A7-DA860D5FB46A}">
      <dsp:nvSpPr>
        <dsp:cNvPr id="0" name=""/>
        <dsp:cNvSpPr/>
      </dsp:nvSpPr>
      <dsp:spPr>
        <a:xfrm>
          <a:off x="4492445" y="1419"/>
          <a:ext cx="1657709" cy="10775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reflection blurRad="6350" stA="52000" endA="300" endPos="3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>
              <a:latin typeface="Franklin Gothic Demi Cond"/>
            </a:rPr>
            <a:t>Opinto-ohjaaja</a:t>
          </a:r>
          <a:endParaRPr lang="fi-FI" sz="2000" kern="1200"/>
        </a:p>
      </dsp:txBody>
      <dsp:txXfrm>
        <a:off x="4545045" y="54019"/>
        <a:ext cx="1552509" cy="972311"/>
      </dsp:txXfrm>
    </dsp:sp>
    <dsp:sp modelId="{7554F904-9D32-4C02-9EE1-8333EB931805}">
      <dsp:nvSpPr>
        <dsp:cNvPr id="0" name=""/>
        <dsp:cNvSpPr/>
      </dsp:nvSpPr>
      <dsp:spPr>
        <a:xfrm>
          <a:off x="2781757" y="540175"/>
          <a:ext cx="5079085" cy="5079085"/>
        </a:xfrm>
        <a:custGeom>
          <a:avLst/>
          <a:gdLst/>
          <a:ahLst/>
          <a:cxnLst/>
          <a:rect l="0" t="0" r="0" b="0"/>
          <a:pathLst>
            <a:path>
              <a:moveTo>
                <a:pt x="3379001" y="142756"/>
              </a:moveTo>
              <a:arcTo wR="2539542" hR="2539542" stAng="17358149" swAng="150206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0F0B65-E4D6-474A-86C3-60B70E35DB7F}">
      <dsp:nvSpPr>
        <dsp:cNvPr id="0" name=""/>
        <dsp:cNvSpPr/>
      </dsp:nvSpPr>
      <dsp:spPr>
        <a:xfrm>
          <a:off x="6691753" y="1271191"/>
          <a:ext cx="1657709" cy="10775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reflection blurRad="6350" stA="52000" endA="300" endPos="3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>
              <a:latin typeface="Franklin Gothic Demi Cond"/>
            </a:rPr>
            <a:t>Opettaja</a:t>
          </a:r>
          <a:endParaRPr lang="fi-FI" sz="2000" kern="1200"/>
        </a:p>
      </dsp:txBody>
      <dsp:txXfrm>
        <a:off x="6744353" y="1323791"/>
        <a:ext cx="1552509" cy="972311"/>
      </dsp:txXfrm>
    </dsp:sp>
    <dsp:sp modelId="{BB36F43D-243D-4655-8569-EC9FE0644A75}">
      <dsp:nvSpPr>
        <dsp:cNvPr id="0" name=""/>
        <dsp:cNvSpPr/>
      </dsp:nvSpPr>
      <dsp:spPr>
        <a:xfrm>
          <a:off x="2781757" y="540175"/>
          <a:ext cx="5079085" cy="5079085"/>
        </a:xfrm>
        <a:custGeom>
          <a:avLst/>
          <a:gdLst/>
          <a:ahLst/>
          <a:cxnLst/>
          <a:rect l="0" t="0" r="0" b="0"/>
          <a:pathLst>
            <a:path>
              <a:moveTo>
                <a:pt x="4975765" y="1822540"/>
              </a:moveTo>
              <a:arcTo wR="2539542" hR="2539542" stAng="20616023" swAng="196795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4AE1FB-BD39-4038-8FBA-4ED12D4AFBE1}">
      <dsp:nvSpPr>
        <dsp:cNvPr id="0" name=""/>
        <dsp:cNvSpPr/>
      </dsp:nvSpPr>
      <dsp:spPr>
        <a:xfrm>
          <a:off x="6691753" y="3810733"/>
          <a:ext cx="1657709" cy="10775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reflection blurRad="6350" stA="52000" endA="300" endPos="3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>
              <a:latin typeface="Franklin Gothic Demi Cond"/>
            </a:rPr>
            <a:t>Asiakkuus-vastaava</a:t>
          </a:r>
          <a:endParaRPr lang="fi-FI" sz="2000" kern="1200"/>
        </a:p>
      </dsp:txBody>
      <dsp:txXfrm>
        <a:off x="6744353" y="3863333"/>
        <a:ext cx="1552509" cy="972311"/>
      </dsp:txXfrm>
    </dsp:sp>
    <dsp:sp modelId="{144723BA-30A0-4844-87DF-F62CFCC2496A}">
      <dsp:nvSpPr>
        <dsp:cNvPr id="0" name=""/>
        <dsp:cNvSpPr/>
      </dsp:nvSpPr>
      <dsp:spPr>
        <a:xfrm>
          <a:off x="2781757" y="540175"/>
          <a:ext cx="5079085" cy="5079085"/>
        </a:xfrm>
        <a:custGeom>
          <a:avLst/>
          <a:gdLst/>
          <a:ahLst/>
          <a:cxnLst/>
          <a:rect l="0" t="0" r="0" b="0"/>
          <a:pathLst>
            <a:path>
              <a:moveTo>
                <a:pt x="4316250" y="4354091"/>
              </a:moveTo>
              <a:arcTo wR="2539542" hR="2539542" stAng="2736222" swAng="114549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40E97A-9FCF-4B1E-ACDB-A7DEBF85CB04}">
      <dsp:nvSpPr>
        <dsp:cNvPr id="0" name=""/>
        <dsp:cNvSpPr/>
      </dsp:nvSpPr>
      <dsp:spPr>
        <a:xfrm>
          <a:off x="4243589" y="5080504"/>
          <a:ext cx="2155420" cy="10775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reflection blurRad="6350" stA="52000" endA="300" endPos="3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>
              <a:latin typeface="Franklin Gothic Demi Cond"/>
            </a:rPr>
            <a:t>Erityisopettaja</a:t>
          </a:r>
          <a:endParaRPr lang="fi-FI" sz="2000" kern="1200"/>
        </a:p>
      </dsp:txBody>
      <dsp:txXfrm>
        <a:off x="4296189" y="5133104"/>
        <a:ext cx="2050220" cy="972311"/>
      </dsp:txXfrm>
    </dsp:sp>
    <dsp:sp modelId="{F5FEA479-5BDB-44AE-8530-1EA9B5D46509}">
      <dsp:nvSpPr>
        <dsp:cNvPr id="0" name=""/>
        <dsp:cNvSpPr/>
      </dsp:nvSpPr>
      <dsp:spPr>
        <a:xfrm>
          <a:off x="2781757" y="540175"/>
          <a:ext cx="5079085" cy="5079085"/>
        </a:xfrm>
        <a:custGeom>
          <a:avLst/>
          <a:gdLst/>
          <a:ahLst/>
          <a:cxnLst/>
          <a:rect l="0" t="0" r="0" b="0"/>
          <a:pathLst>
            <a:path>
              <a:moveTo>
                <a:pt x="1454058" y="4835408"/>
              </a:moveTo>
              <a:arcTo wR="2539542" hR="2539542" stAng="6918286" swAng="114549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40FAE-5F77-4CED-A609-70314721782C}">
      <dsp:nvSpPr>
        <dsp:cNvPr id="0" name=""/>
        <dsp:cNvSpPr/>
      </dsp:nvSpPr>
      <dsp:spPr>
        <a:xfrm>
          <a:off x="2293136" y="3810733"/>
          <a:ext cx="1657709" cy="10775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reflection blurRad="6350" stA="52000" endA="300" endPos="3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>
              <a:latin typeface="Franklin Gothic Demi Cond"/>
            </a:rPr>
            <a:t>Kehittämis-asiantuntija</a:t>
          </a:r>
        </a:p>
      </dsp:txBody>
      <dsp:txXfrm>
        <a:off x="2345736" y="3863333"/>
        <a:ext cx="1552509" cy="972311"/>
      </dsp:txXfrm>
    </dsp:sp>
    <dsp:sp modelId="{C848023A-8125-4EBA-8E2D-12DA86D85CA4}">
      <dsp:nvSpPr>
        <dsp:cNvPr id="0" name=""/>
        <dsp:cNvSpPr/>
      </dsp:nvSpPr>
      <dsp:spPr>
        <a:xfrm>
          <a:off x="2781757" y="540175"/>
          <a:ext cx="5079085" cy="5079085"/>
        </a:xfrm>
        <a:custGeom>
          <a:avLst/>
          <a:gdLst/>
          <a:ahLst/>
          <a:cxnLst/>
          <a:rect l="0" t="0" r="0" b="0"/>
          <a:pathLst>
            <a:path>
              <a:moveTo>
                <a:pt x="103319" y="3256544"/>
              </a:moveTo>
              <a:arcTo wR="2539542" hR="2539542" stAng="9816023" swAng="196795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463793-E95F-4CD6-8AF7-7B2C0110FF3B}">
      <dsp:nvSpPr>
        <dsp:cNvPr id="0" name=""/>
        <dsp:cNvSpPr/>
      </dsp:nvSpPr>
      <dsp:spPr>
        <a:xfrm>
          <a:off x="2293136" y="1271191"/>
          <a:ext cx="1657709" cy="10775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reflection blurRad="6350" stA="52000" endA="300" endPos="3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>
              <a:latin typeface="Franklin Gothic Demi Cond"/>
            </a:rPr>
            <a:t>HOKS-valmentaja</a:t>
          </a:r>
        </a:p>
      </dsp:txBody>
      <dsp:txXfrm>
        <a:off x="2345736" y="1323791"/>
        <a:ext cx="1552509" cy="972311"/>
      </dsp:txXfrm>
    </dsp:sp>
    <dsp:sp modelId="{EE8743B9-A99B-4B61-926E-D8D0A004DFBA}">
      <dsp:nvSpPr>
        <dsp:cNvPr id="0" name=""/>
        <dsp:cNvSpPr/>
      </dsp:nvSpPr>
      <dsp:spPr>
        <a:xfrm>
          <a:off x="2781757" y="540175"/>
          <a:ext cx="5079085" cy="5079085"/>
        </a:xfrm>
        <a:custGeom>
          <a:avLst/>
          <a:gdLst/>
          <a:ahLst/>
          <a:cxnLst/>
          <a:rect l="0" t="0" r="0" b="0"/>
          <a:pathLst>
            <a:path>
              <a:moveTo>
                <a:pt x="764718" y="723151"/>
              </a:moveTo>
              <a:arcTo wR="2539542" hR="2539542" stAng="13539789" swAng="150206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43DF4-3FF7-4FCB-8A48-0D637CBE5452}" type="datetimeFigureOut">
              <a:rPr lang="fi-FI" smtClean="0"/>
              <a:t>28.8.2022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94698-34BD-4D81-A9E5-373B5CF506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491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94698-34BD-4D81-A9E5-373B5CF50610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2317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94698-34BD-4D81-A9E5-373B5CF50610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4919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94698-34BD-4D81-A9E5-373B5CF50610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1195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94698-34BD-4D81-A9E5-373B5CF50610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4309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52729"/>
            <a:ext cx="10515600" cy="1325563"/>
          </a:xfrm>
        </p:spPr>
        <p:txBody>
          <a:bodyPr anchor="b" anchorCtr="0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buClr>
                <a:schemeClr val="tx1">
                  <a:lumMod val="20000"/>
                  <a:lumOff val="80000"/>
                </a:schemeClr>
              </a:buClr>
              <a:defRPr/>
            </a:lvl1pPr>
            <a:lvl2pPr>
              <a:buClr>
                <a:schemeClr val="tx1">
                  <a:lumMod val="20000"/>
                  <a:lumOff val="80000"/>
                </a:schemeClr>
              </a:buClr>
              <a:defRPr/>
            </a:lvl2pPr>
            <a:lvl3pPr>
              <a:buClr>
                <a:schemeClr val="tx1">
                  <a:lumMod val="20000"/>
                  <a:lumOff val="80000"/>
                </a:schemeClr>
              </a:buClr>
              <a:defRPr/>
            </a:lvl3pPr>
            <a:lvl4pPr>
              <a:buClr>
                <a:schemeClr val="tx1">
                  <a:lumMod val="20000"/>
                  <a:lumOff val="80000"/>
                </a:schemeClr>
              </a:buClr>
              <a:defRPr/>
            </a:lvl4pPr>
            <a:lvl5pPr>
              <a:buClr>
                <a:schemeClr val="tx1">
                  <a:lumMod val="20000"/>
                  <a:lumOff val="80000"/>
                </a:schemeClr>
              </a:buCl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C3B0-ADF5-4FB0-B634-F0F726399B28}" type="datetime1">
              <a:rPr lang="fi-FI" smtClean="0"/>
              <a:t>28.8.2022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869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1175-EFBA-4145-BBFB-BCA2CA2072AC}" type="datetime1">
              <a:rPr lang="fi-FI" smtClean="0"/>
              <a:t>28.8.2022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341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fi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fi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6093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2060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F83D-78DA-4802-A113-D61CACE7BBBD}" type="datetime1">
              <a:rPr lang="fi-FI" smtClean="0"/>
              <a:t>28.8.2022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34" y="5107814"/>
            <a:ext cx="1008855" cy="975226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317" y="6142408"/>
            <a:ext cx="1703672" cy="154573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18763"/>
          <a:stretch/>
        </p:blipFill>
        <p:spPr>
          <a:xfrm>
            <a:off x="8765310" y="276039"/>
            <a:ext cx="3174680" cy="188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6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52729"/>
            <a:ext cx="10515600" cy="1325563"/>
          </a:xfrm>
        </p:spPr>
        <p:txBody>
          <a:bodyPr anchor="b" anchorCtr="0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C3B0-ADF5-4FB0-B634-F0F726399B28}" type="datetime1">
              <a:rPr lang="fi-FI" smtClean="0"/>
              <a:t>28.8.2022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869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D3BA-2CC2-4E6C-96A1-9070962D1FBE}" type="datetime1">
              <a:rPr lang="fi-FI" smtClean="0"/>
              <a:t>28.8.2022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262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chemeClr val="tx1">
                  <a:lumMod val="60000"/>
                  <a:lumOff val="40000"/>
                </a:schemeClr>
              </a:buClr>
              <a:defRPr/>
            </a:lvl1pPr>
            <a:lvl2pPr>
              <a:buClr>
                <a:schemeClr val="tx1">
                  <a:lumMod val="60000"/>
                  <a:lumOff val="40000"/>
                </a:schemeClr>
              </a:buClr>
              <a:defRPr/>
            </a:lvl2pPr>
            <a:lvl3pPr>
              <a:buClr>
                <a:schemeClr val="tx1">
                  <a:lumMod val="60000"/>
                  <a:lumOff val="40000"/>
                </a:schemeClr>
              </a:buClr>
              <a:defRPr/>
            </a:lvl3pPr>
            <a:lvl4pPr>
              <a:buClr>
                <a:schemeClr val="tx1">
                  <a:lumMod val="60000"/>
                  <a:lumOff val="40000"/>
                </a:schemeClr>
              </a:buClr>
              <a:defRPr/>
            </a:lvl4pPr>
            <a:lvl5pPr>
              <a:buClr>
                <a:schemeClr val="tx1">
                  <a:lumMod val="60000"/>
                  <a:lumOff val="40000"/>
                </a:schemeClr>
              </a:buCl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chemeClr val="tx1">
                  <a:lumMod val="60000"/>
                  <a:lumOff val="40000"/>
                </a:schemeClr>
              </a:buClr>
              <a:defRPr/>
            </a:lvl1pPr>
            <a:lvl2pPr>
              <a:buClr>
                <a:schemeClr val="tx1">
                  <a:lumMod val="60000"/>
                  <a:lumOff val="40000"/>
                </a:schemeClr>
              </a:buClr>
              <a:defRPr/>
            </a:lvl2pPr>
            <a:lvl3pPr>
              <a:buClr>
                <a:schemeClr val="tx1">
                  <a:lumMod val="60000"/>
                  <a:lumOff val="40000"/>
                </a:schemeClr>
              </a:buClr>
              <a:defRPr/>
            </a:lvl3pPr>
            <a:lvl4pPr>
              <a:buClr>
                <a:schemeClr val="tx1">
                  <a:lumMod val="60000"/>
                  <a:lumOff val="40000"/>
                </a:schemeClr>
              </a:buClr>
              <a:defRPr/>
            </a:lvl4pPr>
            <a:lvl5pPr>
              <a:buClr>
                <a:schemeClr val="tx1">
                  <a:lumMod val="60000"/>
                  <a:lumOff val="40000"/>
                </a:schemeClr>
              </a:buCl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1F8F-2FA8-41F5-9DB6-D86E31531B02}" type="datetime1">
              <a:rPr lang="fi-FI" smtClean="0"/>
              <a:t>28.8.2022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897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buClr>
                <a:schemeClr val="tx1">
                  <a:lumMod val="20000"/>
                  <a:lumOff val="80000"/>
                </a:schemeClr>
              </a:buClr>
              <a:defRPr/>
            </a:lvl1pPr>
            <a:lvl2pPr>
              <a:buClr>
                <a:schemeClr val="tx1">
                  <a:lumMod val="20000"/>
                  <a:lumOff val="80000"/>
                </a:schemeClr>
              </a:buClr>
              <a:defRPr/>
            </a:lvl2pPr>
            <a:lvl3pPr>
              <a:buClr>
                <a:schemeClr val="tx1">
                  <a:lumMod val="20000"/>
                  <a:lumOff val="80000"/>
                </a:schemeClr>
              </a:buClr>
              <a:defRPr/>
            </a:lvl3pPr>
            <a:lvl4pPr>
              <a:buClr>
                <a:schemeClr val="tx1">
                  <a:lumMod val="20000"/>
                  <a:lumOff val="80000"/>
                </a:schemeClr>
              </a:buClr>
              <a:defRPr/>
            </a:lvl4pPr>
            <a:lvl5pPr>
              <a:buClr>
                <a:schemeClr val="tx1">
                  <a:lumMod val="20000"/>
                  <a:lumOff val="80000"/>
                </a:schemeClr>
              </a:buCl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chemeClr val="tx1">
                  <a:lumMod val="20000"/>
                  <a:lumOff val="80000"/>
                </a:schemeClr>
              </a:buClr>
              <a:defRPr/>
            </a:lvl1pPr>
            <a:lvl2pPr>
              <a:buClr>
                <a:schemeClr val="tx1">
                  <a:lumMod val="20000"/>
                  <a:lumOff val="80000"/>
                </a:schemeClr>
              </a:buClr>
              <a:defRPr/>
            </a:lvl2pPr>
            <a:lvl3pPr>
              <a:buClr>
                <a:schemeClr val="tx1">
                  <a:lumMod val="20000"/>
                  <a:lumOff val="80000"/>
                </a:schemeClr>
              </a:buClr>
              <a:defRPr/>
            </a:lvl3pPr>
            <a:lvl4pPr>
              <a:buClr>
                <a:schemeClr val="tx1">
                  <a:lumMod val="20000"/>
                  <a:lumOff val="80000"/>
                </a:schemeClr>
              </a:buClr>
              <a:defRPr/>
            </a:lvl4pPr>
            <a:lvl5pPr>
              <a:buClr>
                <a:schemeClr val="tx1">
                  <a:lumMod val="20000"/>
                  <a:lumOff val="80000"/>
                </a:schemeClr>
              </a:buCl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3B1C-C9F0-4C94-AD0B-4A447B4F25D7}" type="datetime1">
              <a:rPr lang="fi-FI" smtClean="0"/>
              <a:t>28.8.2022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5689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3D77-BBC2-4D3F-B5FD-19409671B9E6}" type="datetime1">
              <a:rPr lang="fi-FI" smtClean="0"/>
              <a:t>28.8.2022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666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CBBE-BD63-4E17-8656-DBC60786B39F}" type="datetime1">
              <a:rPr lang="fi-FI" smtClean="0"/>
              <a:t>28.8.2022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276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chemeClr val="tx1">
                  <a:lumMod val="60000"/>
                  <a:lumOff val="40000"/>
                </a:schemeClr>
              </a:buClr>
              <a:defRPr sz="3200"/>
            </a:lvl1pPr>
            <a:lvl2pPr>
              <a:buClr>
                <a:schemeClr val="tx1">
                  <a:lumMod val="60000"/>
                  <a:lumOff val="40000"/>
                </a:schemeClr>
              </a:buClr>
              <a:defRPr sz="2800"/>
            </a:lvl2pPr>
            <a:lvl3pPr>
              <a:buClr>
                <a:schemeClr val="tx1">
                  <a:lumMod val="60000"/>
                  <a:lumOff val="40000"/>
                </a:schemeClr>
              </a:buClr>
              <a:defRPr sz="2400"/>
            </a:lvl3pPr>
            <a:lvl4pPr>
              <a:buClr>
                <a:schemeClr val="tx1">
                  <a:lumMod val="60000"/>
                  <a:lumOff val="40000"/>
                </a:schemeClr>
              </a:buClr>
              <a:defRPr sz="2000"/>
            </a:lvl4pPr>
            <a:lvl5pPr>
              <a:buClr>
                <a:schemeClr val="tx1">
                  <a:lumMod val="60000"/>
                  <a:lumOff val="40000"/>
                </a:schemeClr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F1FE-16FA-4FA5-83BE-2D3A098BD94A}" type="datetime1">
              <a:rPr lang="fi-FI" smtClean="0"/>
              <a:t>28.8.2022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529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527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952B9-EBCA-44C1-942B-9C407664B80A}" type="datetime1">
              <a:rPr lang="fi-FI" smtClean="0"/>
              <a:t>28.8.2022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Yhdessä Parasta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183F7-DA28-4A9B-83C3-319E9ABEFFCE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D10D4134-E7CF-4B0A-8EBE-3661B852F728}"/>
              </a:ext>
            </a:extLst>
          </p:cNvPr>
          <p:cNvSpPr/>
          <p:nvPr userDrawn="1"/>
        </p:nvSpPr>
        <p:spPr>
          <a:xfrm>
            <a:off x="0" y="6764336"/>
            <a:ext cx="12192000" cy="136526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2BCE4C9A-933E-483F-BF7B-4913130A25B2}"/>
              </a:ext>
            </a:extLst>
          </p:cNvPr>
          <p:cNvSpPr/>
          <p:nvPr userDrawn="1"/>
        </p:nvSpPr>
        <p:spPr>
          <a:xfrm>
            <a:off x="0" y="0"/>
            <a:ext cx="12192000" cy="136526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1315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AB1B6E7D-5368-4499-A1F6-BD4E42D27C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7" b="13643"/>
          <a:stretch/>
        </p:blipFill>
        <p:spPr>
          <a:xfrm>
            <a:off x="-15907" y="136525"/>
            <a:ext cx="12207907" cy="6635456"/>
          </a:xfrm>
          <a:prstGeom prst="rect">
            <a:avLst/>
          </a:prstGeom>
        </p:spPr>
      </p:pic>
      <p:sp>
        <p:nvSpPr>
          <p:cNvPr id="9" name="Ellipsi 8">
            <a:extLst>
              <a:ext uri="{FF2B5EF4-FFF2-40B4-BE49-F238E27FC236}">
                <a16:creationId xmlns:a16="http://schemas.microsoft.com/office/drawing/2014/main" id="{DE032AEE-F1AF-4123-8905-2C87B910F9F5}"/>
              </a:ext>
            </a:extLst>
          </p:cNvPr>
          <p:cNvSpPr/>
          <p:nvPr/>
        </p:nvSpPr>
        <p:spPr>
          <a:xfrm>
            <a:off x="5462016" y="1793952"/>
            <a:ext cx="5205984" cy="4744961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2FFA985F-BC61-4EC7-BBA8-6B581AD2D6D2}"/>
              </a:ext>
            </a:extLst>
          </p:cNvPr>
          <p:cNvSpPr/>
          <p:nvPr/>
        </p:nvSpPr>
        <p:spPr>
          <a:xfrm>
            <a:off x="5960626" y="2652948"/>
            <a:ext cx="4158236" cy="4050039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13FE96A-B079-4C88-B384-5CDB4DF51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D3BA-2CC2-4E6C-96A1-9070962D1FBE}" type="datetime1">
              <a:rPr lang="fi-FI" smtClean="0"/>
              <a:t>28.8.2022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295382B-65A4-4026-8CE9-6B08E6E14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1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A665DA6D-FE1D-4F33-BADD-EEF541F24969}"/>
              </a:ext>
            </a:extLst>
          </p:cNvPr>
          <p:cNvSpPr txBox="1">
            <a:spLocks/>
          </p:cNvSpPr>
          <p:nvPr/>
        </p:nvSpPr>
        <p:spPr>
          <a:xfrm>
            <a:off x="5969696" y="3527931"/>
            <a:ext cx="4149165" cy="1434261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3600">
                <a:solidFill>
                  <a:srgbClr val="6699FF"/>
                </a:solidFill>
              </a:rPr>
              <a:t>Vertaisvalmennus</a:t>
            </a:r>
            <a:br>
              <a:rPr lang="fi-FI"/>
            </a:br>
            <a:br>
              <a:rPr lang="fi-FI" sz="2600"/>
            </a:br>
            <a:r>
              <a:rPr lang="fi-FI" sz="2600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oppilaitoksen </a:t>
            </a:r>
            <a:br>
              <a:rPr lang="fi-FI" sz="2600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</a:br>
            <a:r>
              <a:rPr lang="fi-FI" sz="2600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 arjen laadun varmistamisessa</a:t>
            </a:r>
            <a:br>
              <a:rPr lang="fi-FI" sz="1800" b="1">
                <a:ln w="0"/>
              </a:rPr>
            </a:br>
            <a:endParaRPr lang="fi-FI" sz="2800">
              <a:solidFill>
                <a:schemeClr val="tx1"/>
              </a:solidFill>
            </a:endParaRP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AB208C82-C355-4FBE-9F83-7C083BACE8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4" b="18812"/>
          <a:stretch/>
        </p:blipFill>
        <p:spPr>
          <a:xfrm>
            <a:off x="6956777" y="4768937"/>
            <a:ext cx="2301386" cy="1421191"/>
          </a:xfrm>
          <a:prstGeom prst="rect">
            <a:avLst/>
          </a:prstGeom>
        </p:spPr>
      </p:pic>
      <p:sp>
        <p:nvSpPr>
          <p:cNvPr id="3" name="Ellipsi 2">
            <a:extLst>
              <a:ext uri="{FF2B5EF4-FFF2-40B4-BE49-F238E27FC236}">
                <a16:creationId xmlns:a16="http://schemas.microsoft.com/office/drawing/2014/main" id="{2FFA1C28-F32E-4399-8728-5BDC238EDE07}"/>
              </a:ext>
            </a:extLst>
          </p:cNvPr>
          <p:cNvSpPr/>
          <p:nvPr/>
        </p:nvSpPr>
        <p:spPr>
          <a:xfrm>
            <a:off x="329184" y="3864864"/>
            <a:ext cx="2391508" cy="23765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A61CF2C-B0E2-4C32-AD80-C71A448462CF}"/>
              </a:ext>
            </a:extLst>
          </p:cNvPr>
          <p:cNvSpPr txBox="1"/>
          <p:nvPr/>
        </p:nvSpPr>
        <p:spPr>
          <a:xfrm>
            <a:off x="170758" y="4820718"/>
            <a:ext cx="272755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 sz="2800">
                <a:solidFill>
                  <a:schemeClr val="tx2"/>
                </a:solidFill>
                <a:latin typeface="+mj-lt"/>
              </a:rPr>
              <a:t>1. Vertais-</a:t>
            </a:r>
            <a:br>
              <a:rPr lang="fi-FI" sz="2800">
                <a:solidFill>
                  <a:schemeClr val="tx2"/>
                </a:solidFill>
                <a:latin typeface="+mj-lt"/>
              </a:rPr>
            </a:br>
            <a:r>
              <a:rPr lang="fi-FI" sz="2800">
                <a:solidFill>
                  <a:schemeClr val="tx2"/>
                </a:solidFill>
                <a:latin typeface="+mj-lt"/>
              </a:rPr>
              <a:t>valmennus</a:t>
            </a:r>
          </a:p>
        </p:txBody>
      </p:sp>
      <p:pic>
        <p:nvPicPr>
          <p:cNvPr id="8" name="Graphic 10" descr="Merkki uusi tasaisella täytöllä">
            <a:extLst>
              <a:ext uri="{FF2B5EF4-FFF2-40B4-BE49-F238E27FC236}">
                <a16:creationId xmlns:a16="http://schemas.microsoft.com/office/drawing/2014/main" id="{9EA3AAA5-1CF0-0924-1D47-E010110B1F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7388" y="4085966"/>
            <a:ext cx="811427" cy="72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1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i 7">
            <a:extLst>
              <a:ext uri="{FF2B5EF4-FFF2-40B4-BE49-F238E27FC236}">
                <a16:creationId xmlns:a16="http://schemas.microsoft.com/office/drawing/2014/main" id="{21EE0CDC-470F-4003-9E9E-3B7939B9A408}"/>
              </a:ext>
            </a:extLst>
          </p:cNvPr>
          <p:cNvSpPr/>
          <p:nvPr/>
        </p:nvSpPr>
        <p:spPr>
          <a:xfrm>
            <a:off x="4441372" y="1511300"/>
            <a:ext cx="4460966" cy="423545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2000" b="1"/>
              <a:t>Vertaisvalmentaja toimii  monissa eri työryhmissä ja tiimeissä. </a:t>
            </a:r>
          </a:p>
          <a:p>
            <a:pPr algn="ctr"/>
            <a:endParaRPr lang="fi-FI" sz="2000" b="1"/>
          </a:p>
          <a:p>
            <a:pPr algn="ctr"/>
            <a:r>
              <a:rPr lang="fi-FI" sz="2000" b="1"/>
              <a:t>Tämä ylläpitää sisäistä yhteistyötä ja viestintää.</a:t>
            </a:r>
          </a:p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90FDA1B-A794-4709-BC25-F72F18876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1" y="84258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i-FI"/>
              <a:t>Vertaisvalmentajan </a:t>
            </a:r>
            <a:br>
              <a:rPr lang="fi-FI"/>
            </a:br>
            <a:r>
              <a:rPr lang="fi-FI"/>
              <a:t>sisäinen verkosto</a:t>
            </a:r>
            <a:br>
              <a:rPr lang="fi-FI"/>
            </a:b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62F5A17-4E80-4A71-B5CC-DC9D15052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3D77-BBC2-4D3F-B5FD-19409671B9E6}" type="datetime1">
              <a:rPr lang="fi-FI" smtClean="0"/>
              <a:t>28.8.2022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FD3C7BA-261F-41A3-A00A-A65279D7F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D8AFE41-E7F3-498C-BBCF-D26DC241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10</a:t>
            </a:fld>
            <a:endParaRPr lang="fi-FI"/>
          </a:p>
        </p:txBody>
      </p:sp>
      <p:graphicFrame>
        <p:nvGraphicFramePr>
          <p:cNvPr id="6" name="Kaaviokuva 546">
            <a:extLst>
              <a:ext uri="{FF2B5EF4-FFF2-40B4-BE49-F238E27FC236}">
                <a16:creationId xmlns:a16="http://schemas.microsoft.com/office/drawing/2014/main" id="{C353486D-99CF-4D28-87B9-AE6196BD4E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7071879"/>
              </p:ext>
            </p:extLst>
          </p:nvPr>
        </p:nvGraphicFramePr>
        <p:xfrm>
          <a:off x="1230085" y="558310"/>
          <a:ext cx="10642600" cy="6159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163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: Vastakkaiset kulmat pyöristetty 13">
            <a:extLst>
              <a:ext uri="{FF2B5EF4-FFF2-40B4-BE49-F238E27FC236}">
                <a16:creationId xmlns:a16="http://schemas.microsoft.com/office/drawing/2014/main" id="{0A532BF2-37AD-4619-8CB0-74E0F931EA72}"/>
              </a:ext>
            </a:extLst>
          </p:cNvPr>
          <p:cNvSpPr/>
          <p:nvPr/>
        </p:nvSpPr>
        <p:spPr>
          <a:xfrm>
            <a:off x="6457187" y="1825624"/>
            <a:ext cx="5548546" cy="4351338"/>
          </a:xfrm>
          <a:prstGeom prst="round2Diag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56EA24-F00F-4577-85F5-46A16F5A1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109"/>
            <a:ext cx="10515600" cy="1325563"/>
          </a:xfrm>
        </p:spPr>
        <p:txBody>
          <a:bodyPr>
            <a:normAutofit/>
          </a:bodyPr>
          <a:lstStyle/>
          <a:p>
            <a:r>
              <a:rPr lang="fi-FI">
                <a:ea typeface="+mj-lt"/>
                <a:cs typeface="+mj-lt"/>
              </a:rPr>
              <a:t>Vertaisvalmennus tukee johtamista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541D8-1BE9-47E0-8AE6-7BBC94EBB6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fi-FI"/>
          </a:p>
          <a:p>
            <a:pPr>
              <a:buNone/>
            </a:pPr>
            <a:endParaRPr lang="fi-FI">
              <a:ea typeface="+mn-lt"/>
              <a:cs typeface="+mn-lt"/>
            </a:endParaRPr>
          </a:p>
          <a:p>
            <a:pPr>
              <a:buNone/>
            </a:pPr>
            <a:endParaRPr lang="fi-FI"/>
          </a:p>
          <a:p>
            <a:pPr>
              <a:buNone/>
            </a:pPr>
            <a:endParaRPr lang="fi-FI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CA3D5-D140-4995-B659-7FBD44235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C3B0-ADF5-4FB0-B634-F0F726399B28}" type="datetime1">
              <a:rPr lang="fi-FI" smtClean="0"/>
              <a:t>28.8.2022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BB757-BBC2-49E5-B877-C743A0BA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543E4-E3D7-491D-BAA2-B011D807B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11</a:t>
            </a:fld>
            <a:endParaRPr lang="fi-FI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331BF9-273B-4961-AB85-0C3E043FEBD5}"/>
              </a:ext>
            </a:extLst>
          </p:cNvPr>
          <p:cNvSpPr txBox="1"/>
          <p:nvPr/>
        </p:nvSpPr>
        <p:spPr>
          <a:xfrm>
            <a:off x="919286" y="1974756"/>
            <a:ext cx="5010090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>
                <a:ea typeface="+mn-lt"/>
                <a:cs typeface="+mn-lt"/>
              </a:rPr>
              <a:t>Vertaisvalmentajat </a:t>
            </a:r>
            <a:r>
              <a:rPr lang="en-US" err="1">
                <a:ea typeface="+mn-lt"/>
                <a:cs typeface="+mn-lt"/>
              </a:rPr>
              <a:t>toimivat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esimiesten</a:t>
            </a:r>
            <a:r>
              <a:rPr lang="en-US">
                <a:ea typeface="+mn-lt"/>
                <a:cs typeface="+mn-lt"/>
              </a:rPr>
              <a:t> ja </a:t>
            </a:r>
            <a:r>
              <a:rPr lang="en-US" err="1">
                <a:ea typeface="+mn-lt"/>
                <a:cs typeface="+mn-lt"/>
              </a:rPr>
              <a:t>johdon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tukena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pedagogisen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toimintakulttuurin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uudistamisessa</a:t>
            </a:r>
            <a:r>
              <a:rPr lang="en-US">
                <a:ea typeface="+mn-lt"/>
                <a:cs typeface="+mn-lt"/>
              </a:rPr>
              <a:t>.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ea typeface="+mn-lt"/>
              <a:cs typeface="+mn-lt"/>
            </a:endParaRPr>
          </a:p>
          <a:p>
            <a:r>
              <a:rPr lang="en-US" err="1">
                <a:ea typeface="+mn-lt"/>
                <a:cs typeface="+mn-lt"/>
              </a:rPr>
              <a:t>Tarjoamalla</a:t>
            </a:r>
            <a:r>
              <a:rPr lang="en-US">
                <a:ea typeface="+mn-lt"/>
                <a:cs typeface="+mn-lt"/>
              </a:rPr>
              <a:t> mm.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ea typeface="+mn-lt"/>
                <a:cs typeface="+mn-lt"/>
              </a:rPr>
              <a:t>toimintatapojen yhteisöllistä käsittelyä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ea typeface="+mn-lt"/>
                <a:cs typeface="+mn-lt"/>
              </a:rPr>
              <a:t>käytännön asiantuntijuutta </a:t>
            </a:r>
            <a:br>
              <a:rPr lang="fi-FI">
                <a:ea typeface="+mn-lt"/>
                <a:cs typeface="+mn-lt"/>
              </a:rPr>
            </a:br>
            <a:r>
              <a:rPr lang="fi-FI">
                <a:ea typeface="+mn-lt"/>
                <a:cs typeface="+mn-lt"/>
              </a:rPr>
              <a:t>toimintaohjeiden sekä prosessikuvausten kehittämiseen</a:t>
            </a:r>
            <a:endParaRPr lang="fi-FI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ea typeface="+mn-lt"/>
                <a:cs typeface="+mn-lt"/>
              </a:rPr>
              <a:t>tietoa henkilöstön kehittämis- ja koulutustarpeista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ea typeface="+mn-lt"/>
                <a:cs typeface="+mn-lt"/>
              </a:rPr>
              <a:t>Vertaisvalmennus yhdistää ja sitä hyödynnetään yli alojen, opetus-  </a:t>
            </a:r>
            <a:br>
              <a:rPr lang="fi-FI">
                <a:ea typeface="+mn-lt"/>
                <a:cs typeface="+mn-lt"/>
              </a:rPr>
            </a:br>
            <a:r>
              <a:rPr lang="fi-FI">
                <a:ea typeface="+mn-lt"/>
                <a:cs typeface="+mn-lt"/>
              </a:rPr>
              <a:t>sekä työelämän palvelut yhdessä.</a:t>
            </a:r>
            <a:endParaRPr lang="fi-FI"/>
          </a:p>
          <a:p>
            <a:endParaRPr lang="en-US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F4EB6C75-0D11-44C4-AC25-2AAD8B762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2399" y="2133825"/>
            <a:ext cx="5503333" cy="4351338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indent="0">
              <a:buClr>
                <a:srgbClr val="666666"/>
              </a:buClr>
              <a:buNone/>
            </a:pPr>
            <a:r>
              <a:rPr lang="fi-FI" sz="2000">
                <a:solidFill>
                  <a:schemeClr val="bg1"/>
                </a:solidFill>
                <a:ea typeface="+mn-lt"/>
                <a:cs typeface="+mn-lt"/>
              </a:rPr>
              <a:t>Vertaisvalmennuksen paikkoja ja tilanteita:</a:t>
            </a:r>
            <a:br>
              <a:rPr lang="fi-FI" sz="2000">
                <a:ea typeface="+mn-lt"/>
                <a:cs typeface="+mn-lt"/>
              </a:rPr>
            </a:br>
            <a:endParaRPr lang="fi-FI" sz="200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Clr>
                <a:schemeClr val="bg1"/>
              </a:buClr>
            </a:pPr>
            <a:r>
              <a:rPr lang="fi-FI" sz="2000">
                <a:solidFill>
                  <a:schemeClr val="bg1"/>
                </a:solidFill>
                <a:ea typeface="+mn-lt"/>
                <a:cs typeface="+mn-lt"/>
              </a:rPr>
              <a:t>Henkilökohtaistamisen ja työelämä-</a:t>
            </a:r>
            <a:br>
              <a:rPr lang="fi-FI" sz="200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fi-FI" sz="2000">
                <a:solidFill>
                  <a:schemeClr val="bg1"/>
                </a:solidFill>
                <a:ea typeface="+mn-lt"/>
                <a:cs typeface="+mn-lt"/>
              </a:rPr>
              <a:t>yhteistyön käytännöt</a:t>
            </a:r>
            <a:r>
              <a:rPr lang="fi-FI" sz="2000">
                <a:solidFill>
                  <a:schemeClr val="bg1"/>
                </a:solidFill>
                <a:latin typeface="Franklin Gothic Book"/>
                <a:ea typeface="+mn-lt"/>
                <a:cs typeface="+mn-lt"/>
              </a:rPr>
              <a:t> ja merkitys</a:t>
            </a:r>
            <a:endParaRPr lang="en-US" sz="2000">
              <a:solidFill>
                <a:schemeClr val="bg1"/>
              </a:solidFill>
              <a:latin typeface="Franklin Gothic Book"/>
              <a:ea typeface="+mn-lt"/>
              <a:cs typeface="+mn-lt"/>
            </a:endParaRPr>
          </a:p>
          <a:p>
            <a:pPr>
              <a:buClr>
                <a:schemeClr val="bg1"/>
              </a:buClr>
            </a:pPr>
            <a:r>
              <a:rPr lang="fi-FI" sz="2000">
                <a:solidFill>
                  <a:schemeClr val="bg1"/>
                </a:solidFill>
                <a:latin typeface="Franklin Gothic Book"/>
                <a:ea typeface="+mn-lt"/>
                <a:cs typeface="+mn-lt"/>
              </a:rPr>
              <a:t>Erityisen tuen kysymykset</a:t>
            </a:r>
            <a:r>
              <a:rPr lang="fi-FI" sz="2000">
                <a:solidFill>
                  <a:schemeClr val="bg1"/>
                </a:solidFill>
                <a:ea typeface="+mn-lt"/>
                <a:cs typeface="+mn-lt"/>
              </a:rPr>
              <a:t> </a:t>
            </a:r>
            <a:endParaRPr lang="en-US" sz="200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Clr>
                <a:schemeClr val="bg1"/>
              </a:buClr>
            </a:pPr>
            <a:r>
              <a:rPr lang="fi-FI" sz="2000">
                <a:solidFill>
                  <a:schemeClr val="bg1"/>
                </a:solidFill>
                <a:ea typeface="+mn-lt"/>
                <a:cs typeface="+mn-lt"/>
              </a:rPr>
              <a:t>Opiskelijahallintojärjestelmiin liittyvät kirjaamiskäytännöt </a:t>
            </a:r>
            <a:endParaRPr lang="en-US" sz="200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Clr>
                <a:schemeClr val="bg1"/>
              </a:buClr>
            </a:pPr>
            <a:r>
              <a:rPr lang="fi-FI" sz="2000">
                <a:solidFill>
                  <a:schemeClr val="bg1"/>
                </a:solidFill>
                <a:ea typeface="+mn-lt"/>
                <a:cs typeface="+mn-lt"/>
              </a:rPr>
              <a:t>Työelämäpalautteen kerääminen ja hyödyntäminen </a:t>
            </a:r>
            <a:endParaRPr lang="en-US" sz="200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Clr>
                <a:schemeClr val="bg1"/>
              </a:buClr>
            </a:pPr>
            <a:r>
              <a:rPr lang="fi-FI" sz="2000">
                <a:solidFill>
                  <a:schemeClr val="bg1"/>
                </a:solidFill>
                <a:ea typeface="+mn-lt"/>
                <a:cs typeface="+mn-lt"/>
              </a:rPr>
              <a:t>Uusien opettajien perehdytys</a:t>
            </a:r>
            <a:endParaRPr lang="en-US" sz="200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fi-FI" sz="2000">
              <a:solidFill>
                <a:schemeClr val="bg1"/>
              </a:solidFill>
            </a:endParaRPr>
          </a:p>
          <a:p>
            <a:pPr marL="0" indent="0">
              <a:buClr>
                <a:prstClr val="black">
                  <a:lumMod val="60000"/>
                  <a:lumOff val="40000"/>
                </a:prstClr>
              </a:buClr>
              <a:buNone/>
            </a:pPr>
            <a:endParaRPr lang="en-US"/>
          </a:p>
        </p:txBody>
      </p:sp>
      <p:pic>
        <p:nvPicPr>
          <p:cNvPr id="9" name="Kuva 8" descr="Kokous">
            <a:extLst>
              <a:ext uri="{FF2B5EF4-FFF2-40B4-BE49-F238E27FC236}">
                <a16:creationId xmlns:a16="http://schemas.microsoft.com/office/drawing/2014/main" id="{28DA0F45-8C51-419C-84F7-6ABF6863F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17465" y="45506"/>
            <a:ext cx="1852007" cy="18520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790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B303BD-008A-48BE-9EC0-CD053692C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012"/>
            <a:ext cx="10515600" cy="1325563"/>
          </a:xfrm>
        </p:spPr>
        <p:txBody>
          <a:bodyPr/>
          <a:lstStyle/>
          <a:p>
            <a:r>
              <a:rPr lang="en-US" err="1"/>
              <a:t>Vertaisvalmennus</a:t>
            </a:r>
            <a:r>
              <a:rPr lang="en-US"/>
              <a:t> </a:t>
            </a:r>
            <a:r>
              <a:rPr lang="en-US" err="1"/>
              <a:t>laadunhallinnassa</a:t>
            </a:r>
            <a:br>
              <a:rPr lang="en-US" b="1"/>
            </a:br>
            <a:endParaRPr lang="en-US" b="1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B206505-EFBB-4FB9-BA23-56FAD73FD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3D77-BBC2-4D3F-B5FD-19409671B9E6}" type="datetime1">
              <a:rPr lang="fi-FI" smtClean="0"/>
              <a:t>28.8.2022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6569943-20DB-4A16-B09B-2F51536C8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12</a:t>
            </a:fld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E11F3BF9-E3A9-43F0-9C8E-9D50A72C2A9B}"/>
              </a:ext>
            </a:extLst>
          </p:cNvPr>
          <p:cNvSpPr txBox="1"/>
          <p:nvPr/>
        </p:nvSpPr>
        <p:spPr>
          <a:xfrm>
            <a:off x="718229" y="3949160"/>
            <a:ext cx="3938438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>
                <a:ea typeface="+mn-lt"/>
                <a:cs typeface="+mn-lt"/>
              </a:rPr>
              <a:t>Pika-apua </a:t>
            </a:r>
            <a:br>
              <a:rPr lang="fi-FI" b="1">
                <a:ea typeface="+mn-lt"/>
                <a:cs typeface="+mn-lt"/>
              </a:rPr>
            </a:br>
            <a:r>
              <a:rPr lang="fi-FI" b="1">
                <a:ea typeface="+mn-lt"/>
                <a:cs typeface="+mn-lt"/>
              </a:rPr>
              <a:t>opettajan arjessa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>
                <a:ea typeface="+mn-lt"/>
                <a:cs typeface="+mn-lt"/>
              </a:rPr>
              <a:t>Käytännön asiantuntijuutta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>
                <a:ea typeface="+mn-lt"/>
                <a:cs typeface="+mn-lt"/>
              </a:rPr>
              <a:t>Perehdyttämistä, mentorointia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>
                <a:ea typeface="+mn-lt"/>
                <a:cs typeface="+mn-lt"/>
              </a:rPr>
              <a:t>Arjen palautetta</a:t>
            </a:r>
            <a:endParaRPr lang="fi-FI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>
                <a:ea typeface="+mn-lt"/>
                <a:cs typeface="+mn-lt"/>
              </a:rPr>
              <a:t>Yksilön vastuuta ja </a:t>
            </a:r>
            <a:br>
              <a:rPr lang="fi-FI" b="1">
                <a:ea typeface="+mn-lt"/>
                <a:cs typeface="+mn-lt"/>
              </a:rPr>
            </a:br>
            <a:r>
              <a:rPr lang="fi-FI" b="1">
                <a:ea typeface="+mn-lt"/>
                <a:cs typeface="+mn-lt"/>
              </a:rPr>
              <a:t>toimijuutta vahvistaen</a:t>
            </a:r>
            <a:endParaRPr lang="fi-FI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3F351836-4753-4351-814F-4552CCB950E3}"/>
              </a:ext>
            </a:extLst>
          </p:cNvPr>
          <p:cNvSpPr txBox="1"/>
          <p:nvPr/>
        </p:nvSpPr>
        <p:spPr>
          <a:xfrm>
            <a:off x="8468382" y="3950463"/>
            <a:ext cx="3673619" cy="2020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/>
              <a:t>Yhdessä</a:t>
            </a:r>
            <a:r>
              <a:rPr lang="fi-FI" b="1">
                <a:ea typeface="+mn-lt"/>
                <a:cs typeface="+mn-lt"/>
              </a:rPr>
              <a:t> oppimista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>
                <a:ea typeface="+mn-lt"/>
                <a:cs typeface="+mn-lt"/>
              </a:rPr>
              <a:t>Osaamisen jakamista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>
                <a:ea typeface="+mn-lt"/>
                <a:cs typeface="+mn-lt"/>
              </a:rPr>
              <a:t>Muutoksen eteenpäin viemistä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>
                <a:ea typeface="+mn-lt"/>
                <a:cs typeface="+mn-lt"/>
              </a:rPr>
              <a:t>Laadun käsittelyä yhdessä,</a:t>
            </a:r>
            <a:br>
              <a:rPr lang="fi-FI" b="1">
                <a:ea typeface="+mn-lt"/>
                <a:cs typeface="+mn-lt"/>
              </a:rPr>
            </a:br>
            <a:r>
              <a:rPr lang="fi-FI" b="1">
                <a:ea typeface="+mn-lt"/>
                <a:cs typeface="+mn-lt"/>
              </a:rPr>
              <a:t>dialogia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>
                <a:ea typeface="+mn-lt"/>
                <a:cs typeface="+mn-lt"/>
              </a:rPr>
              <a:t>Avoimuutta ja osallisuutta</a:t>
            </a:r>
            <a:endParaRPr lang="fi-FI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>
                <a:ea typeface="+mn-lt"/>
                <a:cs typeface="+mn-lt"/>
              </a:rPr>
              <a:t>Sisäistä yhteistyötä</a:t>
            </a:r>
            <a:endParaRPr lang="fi-FI" b="1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D69A2D6B-8F9F-4DB1-B802-7CC7C48D7832}"/>
              </a:ext>
            </a:extLst>
          </p:cNvPr>
          <p:cNvSpPr txBox="1"/>
          <p:nvPr/>
        </p:nvSpPr>
        <p:spPr>
          <a:xfrm>
            <a:off x="4419921" y="1377419"/>
            <a:ext cx="3115414" cy="53553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b="1">
                <a:ea typeface="+mn-lt"/>
                <a:cs typeface="+mn-lt"/>
              </a:rPr>
              <a:t>Ketterä laadunhallinnan toimintatapa</a:t>
            </a:r>
            <a:br>
              <a:rPr lang="fi-FI" b="1">
                <a:ea typeface="+mn-lt"/>
                <a:cs typeface="+mn-lt"/>
              </a:rPr>
            </a:br>
            <a:endParaRPr lang="fi-FI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fi-FI" b="1">
                <a:ea typeface="+mn-lt"/>
                <a:cs typeface="+mn-lt"/>
              </a:rPr>
              <a:t>laatukäsikirjojen</a:t>
            </a:r>
          </a:p>
          <a:p>
            <a:pPr marL="285750" indent="-285750">
              <a:buFont typeface="Arial"/>
              <a:buChar char="•"/>
            </a:pPr>
            <a:r>
              <a:rPr lang="fi-FI" b="1">
                <a:ea typeface="+mn-lt"/>
                <a:cs typeface="+mn-lt"/>
              </a:rPr>
              <a:t>prosessikuvausten</a:t>
            </a:r>
            <a:endParaRPr lang="fi-FI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fi-FI" b="1">
                <a:ea typeface="+mn-lt"/>
                <a:cs typeface="+mn-lt"/>
              </a:rPr>
              <a:t>toimintaohjeiden lisäksi</a:t>
            </a:r>
            <a:endParaRPr lang="fi-FI" err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fi-FI" b="1">
              <a:ea typeface="+mn-lt"/>
              <a:cs typeface="+mn-lt"/>
            </a:endParaRPr>
          </a:p>
          <a:p>
            <a:r>
              <a:rPr lang="fi-FI" b="1">
                <a:ea typeface="+mn-lt"/>
                <a:cs typeface="+mn-lt"/>
              </a:rPr>
              <a:t>Vertaisvalmennuksen tavoitteet ja sisältö </a:t>
            </a:r>
            <a:br>
              <a:rPr lang="fi-FI" b="1">
                <a:ea typeface="+mn-lt"/>
                <a:cs typeface="+mn-lt"/>
              </a:rPr>
            </a:br>
            <a:r>
              <a:rPr lang="fi-FI" b="1">
                <a:ea typeface="+mn-lt"/>
                <a:cs typeface="+mn-lt"/>
              </a:rPr>
              <a:t>nousevat oppilaitoksen</a:t>
            </a:r>
            <a:br>
              <a:rPr lang="fi-FI" b="1">
                <a:ea typeface="+mn-lt"/>
                <a:cs typeface="+mn-lt"/>
              </a:rPr>
            </a:br>
            <a:endParaRPr lang="fi-FI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>
                <a:solidFill>
                  <a:schemeClr val="accent2"/>
                </a:solidFill>
                <a:ea typeface="+mn-lt"/>
                <a:cs typeface="+mn-lt"/>
              </a:rPr>
              <a:t>palautejärjestelmistä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>
                <a:solidFill>
                  <a:schemeClr val="accent2"/>
                </a:solidFill>
                <a:ea typeface="+mn-lt"/>
                <a:cs typeface="+mn-lt"/>
              </a:rPr>
              <a:t>henkilöstökyselyistä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>
                <a:solidFill>
                  <a:schemeClr val="accent2"/>
                </a:solidFill>
                <a:ea typeface="+mn-lt"/>
                <a:cs typeface="+mn-lt"/>
              </a:rPr>
              <a:t>laatuauditoinneista </a:t>
            </a:r>
            <a:br>
              <a:rPr lang="fi-FI" b="1">
                <a:ea typeface="+mn-lt"/>
                <a:cs typeface="+mn-lt"/>
              </a:rPr>
            </a:br>
            <a:r>
              <a:rPr lang="fi-FI" b="1">
                <a:ea typeface="+mn-lt"/>
                <a:cs typeface="+mn-lt"/>
              </a:rPr>
              <a:t> </a:t>
            </a:r>
          </a:p>
          <a:p>
            <a:r>
              <a:rPr lang="fi-FI" b="1">
                <a:ea typeface="+mn-lt"/>
                <a:cs typeface="+mn-lt"/>
              </a:rPr>
              <a:t>Vertaisvalmennus</a:t>
            </a:r>
            <a:br>
              <a:rPr lang="fi-FI" b="1">
                <a:ea typeface="+mn-lt"/>
                <a:cs typeface="+mn-lt"/>
              </a:rPr>
            </a:br>
            <a:r>
              <a:rPr lang="fi-FI" b="1">
                <a:ea typeface="+mn-lt"/>
                <a:cs typeface="+mn-lt"/>
              </a:rPr>
              <a:t>syöttää arjen tietoa</a:t>
            </a:r>
            <a:br>
              <a:rPr lang="fi-FI" b="1">
                <a:ea typeface="+mn-lt"/>
                <a:cs typeface="+mn-lt"/>
              </a:rPr>
            </a:br>
            <a:r>
              <a:rPr lang="fi-FI" b="1">
                <a:ea typeface="+mn-lt"/>
                <a:cs typeface="+mn-lt"/>
              </a:rPr>
              <a:t>myös takaisin.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>
              <a:ea typeface="+mn-lt"/>
              <a:cs typeface="+mn-lt"/>
            </a:endParaRPr>
          </a:p>
        </p:txBody>
      </p:sp>
      <p:sp>
        <p:nvSpPr>
          <p:cNvPr id="17" name="Nuoli: Kaareva alas 16">
            <a:extLst>
              <a:ext uri="{FF2B5EF4-FFF2-40B4-BE49-F238E27FC236}">
                <a16:creationId xmlns:a16="http://schemas.microsoft.com/office/drawing/2014/main" id="{70EC801D-EDE2-4765-BDA7-8FD6A743DF65}"/>
              </a:ext>
            </a:extLst>
          </p:cNvPr>
          <p:cNvSpPr/>
          <p:nvPr/>
        </p:nvSpPr>
        <p:spPr>
          <a:xfrm rot="5400000">
            <a:off x="6955511" y="3321586"/>
            <a:ext cx="2204202" cy="81642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/>
          </a:p>
        </p:txBody>
      </p:sp>
      <p:sp>
        <p:nvSpPr>
          <p:cNvPr id="18" name="Nuoli: Kaareva alas 17">
            <a:extLst>
              <a:ext uri="{FF2B5EF4-FFF2-40B4-BE49-F238E27FC236}">
                <a16:creationId xmlns:a16="http://schemas.microsoft.com/office/drawing/2014/main" id="{A466B21E-F404-49B3-B725-4DA99A3CA0B9}"/>
              </a:ext>
            </a:extLst>
          </p:cNvPr>
          <p:cNvSpPr/>
          <p:nvPr/>
        </p:nvSpPr>
        <p:spPr>
          <a:xfrm rot="-5400000">
            <a:off x="2839270" y="3215698"/>
            <a:ext cx="1992429" cy="81642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pic>
        <p:nvPicPr>
          <p:cNvPr id="12" name="Kuva 11" descr="Ryhmäideointi">
            <a:extLst>
              <a:ext uri="{FF2B5EF4-FFF2-40B4-BE49-F238E27FC236}">
                <a16:creationId xmlns:a16="http://schemas.microsoft.com/office/drawing/2014/main" id="{FE81921D-5BE5-45A7-BC88-B6AC29985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64681" y="1517439"/>
            <a:ext cx="2204203" cy="2204203"/>
          </a:xfrm>
          <a:prstGeom prst="rect">
            <a:avLst/>
          </a:prstGeom>
        </p:spPr>
      </p:pic>
      <p:pic>
        <p:nvPicPr>
          <p:cNvPr id="4" name="Kuva 10" descr="Hämmentynyt henkilö tasaisella täytöllä">
            <a:extLst>
              <a:ext uri="{FF2B5EF4-FFF2-40B4-BE49-F238E27FC236}">
                <a16:creationId xmlns:a16="http://schemas.microsoft.com/office/drawing/2014/main" id="{8FBE1467-6F6D-9290-8B1D-E2D53D27F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2501" y="1815788"/>
            <a:ext cx="1889600" cy="18109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9038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31B2BAB-8D16-4A14-A9DC-D5777E9C5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28C3B0-ADF5-4FB0-B634-F0F726399B28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28.8.2022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4061654-0CB7-4D8F-A9D3-F1F0BDE9349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B183F7-DA28-4A9B-83C3-319E9ABEFFCE}" type="slidenum"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2B73872-F94F-4DAF-8E07-A199ABAF86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803" y="700300"/>
            <a:ext cx="1734393" cy="167658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5E5DB54-06E5-4F4D-B6E6-98AE36F617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066" y="2758865"/>
            <a:ext cx="4024333" cy="365125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7239D7C-73BA-4651-BB52-8164218FE4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2" t="23427" r="582" b="20323"/>
          <a:stretch/>
        </p:blipFill>
        <p:spPr>
          <a:xfrm>
            <a:off x="2112387" y="3888936"/>
            <a:ext cx="4033357" cy="2268764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C14E7A86-352B-4301-B012-64528094D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22" y="3405911"/>
            <a:ext cx="3741570" cy="299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833EDB-71B6-3271-2EF3-C9A1DC0C2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9" y="595447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i-FI"/>
              <a:t>Tämän esityksen avulla tutustut</a:t>
            </a:r>
            <a:br>
              <a:rPr lang="fi-FI"/>
            </a:br>
            <a:br>
              <a:rPr lang="fi-FI"/>
            </a:br>
            <a:br>
              <a:rPr lang="fi-FI" sz="3200" b="1" i="1">
                <a:latin typeface="Franklin Gothic Book"/>
              </a:rPr>
            </a:br>
            <a:r>
              <a:rPr lang="fi-FI" sz="3200" b="1" i="1">
                <a:latin typeface="Franklin Gothic Book"/>
              </a:rPr>
              <a:t>* vertaisvalmennukseen toimintatapana</a:t>
            </a:r>
            <a:br>
              <a:rPr lang="fi-FI" sz="3200" b="1" i="1">
                <a:latin typeface="Franklin Gothic Book"/>
              </a:rPr>
            </a:br>
            <a:r>
              <a:rPr lang="fi-FI" sz="3200" b="1" i="1">
                <a:latin typeface="Franklin Gothic Book"/>
              </a:rPr>
              <a:t>* vertaisvalmennuksen mahdollisuuksiin ammatillisen opettajan arjen työn tukena</a:t>
            </a:r>
            <a:br>
              <a:rPr lang="fi-FI" sz="3200" b="1" i="1">
                <a:latin typeface="Franklin Gothic Book"/>
              </a:rPr>
            </a:br>
            <a:r>
              <a:rPr lang="fi-FI" sz="3200" b="1" i="1">
                <a:latin typeface="Franklin Gothic Book"/>
              </a:rPr>
              <a:t>* vertaisvalmennuksen merkitykseen arjen laadunhallinnassa</a:t>
            </a:r>
            <a:br>
              <a:rPr lang="fi-FI" sz="3200" b="1" i="1">
                <a:latin typeface="Franklin Gothic Book"/>
              </a:rPr>
            </a:br>
            <a:br>
              <a:rPr lang="fi-FI" sz="3200" b="1" i="1">
                <a:latin typeface="Franklin Gothic Book"/>
              </a:rPr>
            </a:br>
            <a:br>
              <a:rPr lang="fi-FI" sz="3200" b="1" i="1">
                <a:latin typeface="Franklin Gothic Book"/>
              </a:rPr>
            </a:br>
            <a:br>
              <a:rPr lang="fi-FI" sz="3200" i="1"/>
            </a:br>
            <a:br>
              <a:rPr lang="fi-FI"/>
            </a:br>
            <a:br>
              <a:rPr lang="fi-FI"/>
            </a:b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FC2B0B-774F-1179-E287-640F416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D3BA-2CC2-4E6C-96A1-9070962D1FBE}" type="datetime1">
              <a:rPr lang="fi-FI" smtClean="0"/>
              <a:t>28.8.2022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7E60AE0-7769-F6CF-9F7E-19A04E6B0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2</a:t>
            </a:fld>
            <a:endParaRPr lang="fi-FI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1AF73B42-9A0A-DFFB-86E7-7420D59B2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942" y="4710113"/>
            <a:ext cx="20097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507C51-8A47-9E32-A3A1-77F8B5224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81101"/>
          </a:xfrm>
        </p:spPr>
        <p:txBody>
          <a:bodyPr/>
          <a:lstStyle/>
          <a:p>
            <a:pPr algn="l"/>
            <a:r>
              <a:rPr lang="fi-FI">
                <a:solidFill>
                  <a:schemeClr val="bg1"/>
                </a:solidFill>
              </a:rPr>
              <a:t>Vertaisvalmennus</a:t>
            </a:r>
          </a:p>
        </p:txBody>
      </p:sp>
      <p:sp>
        <p:nvSpPr>
          <p:cNvPr id="9" name="Alaotsikko 8">
            <a:extLst>
              <a:ext uri="{FF2B5EF4-FFF2-40B4-BE49-F238E27FC236}">
                <a16:creationId xmlns:a16="http://schemas.microsoft.com/office/drawing/2014/main" id="{4EEFD85E-45D1-4B9D-88E3-33848DFE2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7387" y="2303464"/>
            <a:ext cx="7947044" cy="38839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buClr>
                <a:schemeClr val="bg1"/>
              </a:buClr>
            </a:pPr>
            <a:endParaRPr lang="fi-FI">
              <a:solidFill>
                <a:schemeClr val="bg1"/>
              </a:solidFill>
              <a:ea typeface="+mn-lt"/>
              <a:cs typeface="+mn-lt"/>
            </a:endParaRPr>
          </a:p>
          <a:p>
            <a:pPr marL="342900" indent="-342900" algn="l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ea typeface="+mn-lt"/>
                <a:cs typeface="+mn-lt"/>
              </a:rPr>
              <a:t>Mitä vertaisvalmennus on ?</a:t>
            </a:r>
          </a:p>
          <a:p>
            <a:pPr marL="342900" indent="-342900" algn="l">
              <a:buClr>
                <a:srgbClr val="CCCCCC"/>
              </a:buClr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ea typeface="+mn-lt"/>
                <a:cs typeface="+mn-lt"/>
              </a:rPr>
              <a:t>Vertaisvalmentajan rooli </a:t>
            </a:r>
            <a:endParaRPr lang="fi-FI"/>
          </a:p>
          <a:p>
            <a:pPr marL="342900" indent="-342900" algn="l">
              <a:buClr>
                <a:srgbClr val="CCCCCC"/>
              </a:buClr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ea typeface="+mn-lt"/>
                <a:cs typeface="+mn-lt"/>
              </a:rPr>
              <a:t>Mitä vertaisvalmennus tarjoaa opettajalle?</a:t>
            </a:r>
            <a:endParaRPr lang="fi-FI"/>
          </a:p>
          <a:p>
            <a:pPr marL="342900" indent="-342900" algn="l">
              <a:buClr>
                <a:srgbClr val="CCCCCC"/>
              </a:buClr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ea typeface="+mn-lt"/>
                <a:cs typeface="+mn-lt"/>
              </a:rPr>
              <a:t>Vertaisvalmennuksen toimintatapoja </a:t>
            </a:r>
            <a:endParaRPr lang="fi-FI"/>
          </a:p>
          <a:p>
            <a:pPr marL="342900" indent="-342900" algn="l">
              <a:buClr>
                <a:srgbClr val="CCCCCC"/>
              </a:buClr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ea typeface="+mn-lt"/>
                <a:cs typeface="+mn-lt"/>
              </a:rPr>
              <a:t>Vertaisvalmennus laadunhallinnassa</a:t>
            </a:r>
            <a:endParaRPr lang="fi-FI">
              <a:solidFill>
                <a:schemeClr val="bg1"/>
              </a:solidFill>
            </a:endParaRPr>
          </a:p>
          <a:p>
            <a:pPr marL="342900" indent="-342900" algn="l">
              <a:buClr>
                <a:srgbClr val="CCCCCC"/>
              </a:buClr>
              <a:buFont typeface="Arial" panose="020B0604020202020204" pitchFamily="34" charset="0"/>
              <a:buChar char="•"/>
            </a:pPr>
            <a:endParaRPr lang="fi-FI" sz="2800">
              <a:solidFill>
                <a:schemeClr val="bg1"/>
              </a:solidFill>
              <a:ea typeface="+mn-lt"/>
              <a:cs typeface="+mn-lt"/>
            </a:endParaRPr>
          </a:p>
          <a:p>
            <a:pPr marL="342900" indent="-342900" algn="l">
              <a:buClr>
                <a:srgbClr val="CCCCCC"/>
              </a:buClr>
              <a:buFont typeface="Arial" panose="020B0604020202020204" pitchFamily="34" charset="0"/>
              <a:buChar char="•"/>
            </a:pPr>
            <a:endParaRPr lang="fi-FI" sz="2800">
              <a:solidFill>
                <a:schemeClr val="bg1"/>
              </a:solidFill>
              <a:ea typeface="+mn-lt"/>
              <a:cs typeface="+mn-lt"/>
            </a:endParaRPr>
          </a:p>
          <a:p>
            <a:pPr marL="342900" indent="-342900" algn="l">
              <a:buClr>
                <a:srgbClr val="CCCCCC"/>
              </a:buClr>
              <a:buFont typeface="Arial" panose="020B0604020202020204" pitchFamily="34" charset="0"/>
              <a:buChar char="•"/>
            </a:pPr>
            <a:endParaRPr lang="fi-FI">
              <a:solidFill>
                <a:schemeClr val="bg1"/>
              </a:solidFill>
              <a:ea typeface="+mn-lt"/>
              <a:cs typeface="+mn-lt"/>
            </a:endParaRPr>
          </a:p>
          <a:p>
            <a:pPr algn="l">
              <a:buClr>
                <a:srgbClr val="CCCCCC"/>
              </a:buClr>
            </a:pPr>
            <a:endParaRPr lang="fi-FI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BB6A5EC-E28C-08DE-CF37-0132ECCE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C3B0-ADF5-4FB0-B634-F0F726399B28}" type="datetime1">
              <a:rPr lang="fi-FI" smtClean="0"/>
              <a:t>28.8.2022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9099C79-3F5B-78C2-B1C6-9A8F5A3E1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C6F3764-F87A-CEA9-0CE0-47A9FA450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3</a:t>
            </a:fld>
            <a:endParaRPr lang="fi-FI"/>
          </a:p>
        </p:txBody>
      </p:sp>
      <p:sp>
        <p:nvSpPr>
          <p:cNvPr id="3" name="Ellipsi 2">
            <a:extLst>
              <a:ext uri="{FF2B5EF4-FFF2-40B4-BE49-F238E27FC236}">
                <a16:creationId xmlns:a16="http://schemas.microsoft.com/office/drawing/2014/main" id="{06FC85A9-C68C-0729-CC87-C092CD09BD96}"/>
              </a:ext>
            </a:extLst>
          </p:cNvPr>
          <p:cNvSpPr/>
          <p:nvPr/>
        </p:nvSpPr>
        <p:spPr>
          <a:xfrm>
            <a:off x="365926" y="2947536"/>
            <a:ext cx="2416630" cy="2186333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2600">
                <a:solidFill>
                  <a:schemeClr val="tx1"/>
                </a:solidFill>
                <a:latin typeface="+mj-lt"/>
              </a:rPr>
              <a:t>Arjen laadun</a:t>
            </a:r>
            <a:br>
              <a:rPr lang="fi-FI" sz="2600">
                <a:latin typeface="+mj-lt"/>
              </a:rPr>
            </a:br>
            <a:r>
              <a:rPr lang="fi-FI" sz="2600">
                <a:solidFill>
                  <a:schemeClr val="tx1"/>
                </a:solidFill>
                <a:latin typeface="+mj-lt"/>
              </a:rPr>
              <a:t>varmistusta</a:t>
            </a:r>
          </a:p>
        </p:txBody>
      </p:sp>
      <p:pic>
        <p:nvPicPr>
          <p:cNvPr id="8" name="Kuva 7" descr="Keskustele">
            <a:extLst>
              <a:ext uri="{FF2B5EF4-FFF2-40B4-BE49-F238E27FC236}">
                <a16:creationId xmlns:a16="http://schemas.microsoft.com/office/drawing/2014/main" id="{49BA36E6-9AA3-429F-A2F4-17CE5CDD9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8980" y="805178"/>
            <a:ext cx="4398840" cy="4398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288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D94FD9-F940-41FA-A668-A074D8680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Mitä vertaisvalmennus on?</a:t>
            </a:r>
            <a:endParaRPr lang="fi-FI">
              <a:solidFill>
                <a:srgbClr val="FF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1EE2E01-4D10-42EA-9274-CC810548A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0080"/>
            <a:ext cx="581032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b="1" dirty="0">
                <a:ea typeface="+mn-lt"/>
                <a:cs typeface="+mn-lt"/>
              </a:rPr>
              <a:t>Arjen tukea ja ydinprosessien </a:t>
            </a:r>
            <a:br>
              <a:rPr lang="fi-FI" b="1">
                <a:ea typeface="+mn-lt"/>
                <a:cs typeface="+mn-lt"/>
              </a:rPr>
            </a:br>
            <a:r>
              <a:rPr lang="fi-FI" b="1" dirty="0">
                <a:ea typeface="+mn-lt"/>
                <a:cs typeface="+mn-lt"/>
              </a:rPr>
              <a:t>laadunhallintaa</a:t>
            </a:r>
          </a:p>
          <a:p>
            <a:pPr>
              <a:buClr>
                <a:srgbClr val="CCCCCC"/>
              </a:buClr>
            </a:pPr>
            <a:r>
              <a:rPr lang="fi-FI" dirty="0"/>
              <a:t>Henkilöstön jatkuvan oppimisen  ylläpitoa ja vauhdittamista</a:t>
            </a:r>
            <a:endParaRPr lang="en-US"/>
          </a:p>
          <a:p>
            <a:r>
              <a:rPr lang="fi-FI" dirty="0">
                <a:ea typeface="+mn-lt"/>
                <a:cs typeface="+mn-lt"/>
              </a:rPr>
              <a:t>Toimintakulttuurin uudistamista</a:t>
            </a:r>
            <a:br>
              <a:rPr lang="fi-FI">
                <a:ea typeface="+mn-lt"/>
                <a:cs typeface="+mn-lt"/>
              </a:rPr>
            </a:br>
            <a:r>
              <a:rPr lang="fi-FI" dirty="0">
                <a:ea typeface="+mn-lt"/>
                <a:cs typeface="+mn-lt"/>
              </a:rPr>
              <a:t>ja toimintaympäristön muutoksiin</a:t>
            </a:r>
            <a:br>
              <a:rPr lang="fi-FI">
                <a:ea typeface="+mn-lt"/>
                <a:cs typeface="+mn-lt"/>
              </a:rPr>
            </a:br>
            <a:r>
              <a:rPr lang="fi-FI" dirty="0"/>
              <a:t>varautumista.</a:t>
            </a:r>
          </a:p>
          <a:p>
            <a:pPr>
              <a:buClr>
                <a:srgbClr val="CCCCCC"/>
              </a:buClr>
            </a:pPr>
            <a:r>
              <a:rPr lang="fi-FI" b="1" dirty="0">
                <a:latin typeface="Franklin Gothic Book"/>
              </a:rPr>
              <a:t>Keskiössä tiimissä työskentely ja tiimien tukeminen dialogin keinoin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6D40B7D-154E-4920-B575-AE9DD494C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C3B0-ADF5-4FB0-B634-F0F726399B28}" type="datetime1">
              <a:rPr lang="fi-FI" smtClean="0"/>
              <a:t>28.8.2022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B7D870-F9C8-4895-B621-842EDC82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F9A04ED-9292-466F-B37C-71C242E73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4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F1662D70-5A35-4440-B7FA-F258A14518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53400" y="2099131"/>
            <a:ext cx="2875038" cy="2749303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F39981C6-60CE-BA0A-02FB-F9D3A96585CC}"/>
              </a:ext>
            </a:extLst>
          </p:cNvPr>
          <p:cNvSpPr txBox="1"/>
          <p:nvPr/>
        </p:nvSpPr>
        <p:spPr>
          <a:xfrm>
            <a:off x="9279082" y="3477491"/>
            <a:ext cx="8035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>
                <a:solidFill>
                  <a:schemeClr val="bg1"/>
                </a:solidFill>
                <a:latin typeface="+mj-lt"/>
              </a:rPr>
              <a:t>TIIMI</a:t>
            </a:r>
          </a:p>
        </p:txBody>
      </p:sp>
      <p:pic>
        <p:nvPicPr>
          <p:cNvPr id="14" name="Kuva 13" descr="Keskustele">
            <a:extLst>
              <a:ext uri="{FF2B5EF4-FFF2-40B4-BE49-F238E27FC236}">
                <a16:creationId xmlns:a16="http://schemas.microsoft.com/office/drawing/2014/main" id="{C0ADFEED-FF1D-49C3-8936-DAE0401BA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91461" y="5141722"/>
            <a:ext cx="1392795" cy="13927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438B9B45-C5F9-4118-B6F4-904BEE15F651}"/>
              </a:ext>
            </a:extLst>
          </p:cNvPr>
          <p:cNvCxnSpPr>
            <a:cxnSpLocks/>
          </p:cNvCxnSpPr>
          <p:nvPr/>
        </p:nvCxnSpPr>
        <p:spPr>
          <a:xfrm flipV="1">
            <a:off x="6096000" y="3859095"/>
            <a:ext cx="3183082" cy="206739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23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D215EE-B3E6-4C20-BEAC-7D051A99A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Eri termit, sama tavoite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FE5A1FB-1280-4D3D-82FC-BCCD575CD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C3B0-ADF5-4FB0-B634-F0F726399B28}" type="datetime1">
              <a:rPr lang="fi-FI" smtClean="0"/>
              <a:t>28.8.2022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5E5661-1F06-400B-B97A-2E8B3D9AB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59F82E5-4EE8-43DB-9AEC-38DB6DB11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5</a:t>
            </a:fld>
            <a:endParaRPr lang="fi-FI"/>
          </a:p>
        </p:txBody>
      </p:sp>
      <p:pic>
        <p:nvPicPr>
          <p:cNvPr id="7" name="Kuva 3">
            <a:extLst>
              <a:ext uri="{FF2B5EF4-FFF2-40B4-BE49-F238E27FC236}">
                <a16:creationId xmlns:a16="http://schemas.microsoft.com/office/drawing/2014/main" id="{69E254D6-E6F4-4745-B0D5-50E1B5AF93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057" t="31655" r="1476" b="8153"/>
          <a:stretch/>
        </p:blipFill>
        <p:spPr>
          <a:xfrm>
            <a:off x="409753" y="1678292"/>
            <a:ext cx="6999060" cy="460433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B7D56192-5EE8-478E-9199-25E3E393F718}"/>
              </a:ext>
            </a:extLst>
          </p:cNvPr>
          <p:cNvSpPr txBox="1"/>
          <p:nvPr/>
        </p:nvSpPr>
        <p:spPr>
          <a:xfrm>
            <a:off x="7220978" y="1430181"/>
            <a:ext cx="4572000" cy="440120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i-FI" sz="2000" b="1"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>
                <a:ea typeface="+mn-lt"/>
                <a:cs typeface="+mn-lt"/>
              </a:rPr>
              <a:t>Vertaisvalmennuksessa pohjana on Parasta hankkeissa luotu Luotsi- opettaja- malli.</a:t>
            </a:r>
            <a:endParaRPr lang="fi-FI" sz="20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>
                <a:ea typeface="+mn-lt"/>
                <a:cs typeface="+mn-lt"/>
              </a:rPr>
              <a:t>Mallia on laajennettu ja kehitetty edelleen Yhdessä Parasta kehittämis-työssä.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b="1"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b="1">
                <a:ea typeface="+mn-lt"/>
                <a:cs typeface="+mn-lt"/>
              </a:rPr>
              <a:t>Nyt on ajankohtaista kiinnittää</a:t>
            </a:r>
            <a:br>
              <a:rPr lang="fi-FI" sz="2000" b="1">
                <a:ea typeface="+mn-lt"/>
                <a:cs typeface="+mn-lt"/>
              </a:rPr>
            </a:br>
            <a:r>
              <a:rPr lang="fi-FI" sz="2000" b="1">
                <a:ea typeface="+mn-lt"/>
                <a:cs typeface="+mn-lt"/>
              </a:rPr>
              <a:t>laajennettu malli  oppilaitoksen arjen laatutyön välineeksi.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i-FI" sz="2000">
              <a:ea typeface="+mn-lt"/>
              <a:cs typeface="+mn-lt"/>
            </a:endParaRPr>
          </a:p>
          <a:p>
            <a:endParaRPr lang="fi-FI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73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: Vastakkaiset kulmat pyöristetty 10">
            <a:extLst>
              <a:ext uri="{FF2B5EF4-FFF2-40B4-BE49-F238E27FC236}">
                <a16:creationId xmlns:a16="http://schemas.microsoft.com/office/drawing/2014/main" id="{542E8485-306C-4079-8ABE-E7188E4FE3C5}"/>
              </a:ext>
            </a:extLst>
          </p:cNvPr>
          <p:cNvSpPr/>
          <p:nvPr/>
        </p:nvSpPr>
        <p:spPr>
          <a:xfrm>
            <a:off x="6824424" y="786501"/>
            <a:ext cx="5260824" cy="5539978"/>
          </a:xfrm>
          <a:prstGeom prst="round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buClr>
                <a:srgbClr val="666666"/>
              </a:buClr>
            </a:pPr>
            <a:endParaRPr lang="en-US" sz="20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2000" err="1">
                <a:ea typeface="+mn-lt"/>
                <a:cs typeface="+mn-lt"/>
              </a:rPr>
              <a:t>Valmiina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vertaisvalmentajaksi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b="1">
                <a:ea typeface="+mn-lt"/>
                <a:cs typeface="+mn-lt"/>
              </a:rPr>
              <a:t>!</a:t>
            </a:r>
            <a:br>
              <a:rPr lang="en-US" sz="2000">
                <a:ea typeface="+mn-lt"/>
                <a:cs typeface="+mn-lt"/>
              </a:rPr>
            </a:br>
            <a:endParaRPr lang="en-US" sz="2000"/>
          </a:p>
          <a:p>
            <a:pPr marL="342900" indent="-342900">
              <a:buFont typeface="Wingdings"/>
              <a:buChar char="ü"/>
            </a:pPr>
            <a:r>
              <a:rPr lang="fi-FI" sz="2000"/>
              <a:t>Olen </a:t>
            </a:r>
            <a:r>
              <a:rPr lang="fi-FI" sz="2000" b="1"/>
              <a:t>sisäisesti motivoitunut </a:t>
            </a:r>
            <a:r>
              <a:rPr lang="fi-FI" sz="2000"/>
              <a:t>toimimaan uudessa roolissa työyhteisössäni.</a:t>
            </a:r>
            <a:endParaRPr lang="en-US" sz="2000">
              <a:solidFill>
                <a:schemeClr val="bg1"/>
              </a:solidFill>
            </a:endParaRPr>
          </a:p>
          <a:p>
            <a:br>
              <a:rPr lang="fi-FI" sz="2000" b="1">
                <a:ea typeface="+mn-lt"/>
                <a:cs typeface="+mn-lt"/>
              </a:rPr>
            </a:br>
            <a:r>
              <a:rPr lang="fi-FI" sz="2000">
                <a:solidFill>
                  <a:srgbClr val="FFFFFF"/>
                </a:solidFill>
                <a:ea typeface="+mn-lt"/>
                <a:cs typeface="+mn-lt"/>
              </a:rPr>
              <a:t>Lisäksi on avuksi, kun olen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chemeClr val="bg1"/>
                </a:solidFill>
              </a:rPr>
              <a:t>helposti</a:t>
            </a:r>
            <a:r>
              <a:rPr lang="en-US" sz="2000">
                <a:solidFill>
                  <a:schemeClr val="bg1"/>
                </a:solidFill>
              </a:rPr>
              <a:t> </a:t>
            </a:r>
            <a:r>
              <a:rPr lang="en-US" sz="2000" err="1">
                <a:solidFill>
                  <a:schemeClr val="bg1"/>
                </a:solidFill>
              </a:rPr>
              <a:t>lähestyttävä</a:t>
            </a:r>
            <a:r>
              <a:rPr lang="en-US" sz="2000">
                <a:solidFill>
                  <a:schemeClr val="bg1"/>
                </a:solidFill>
              </a:rPr>
              <a:t>, </a:t>
            </a:r>
            <a:br>
              <a:rPr lang="en-US" sz="2000"/>
            </a:br>
            <a:r>
              <a:rPr lang="en-US" sz="2000" err="1">
                <a:solidFill>
                  <a:schemeClr val="bg1"/>
                </a:solidFill>
              </a:rPr>
              <a:t>tiimityöskentelijä</a:t>
            </a:r>
            <a:endParaRPr lang="en-US" sz="200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chemeClr val="bg1"/>
                </a:solidFill>
              </a:rPr>
              <a:t>valmis</a:t>
            </a:r>
            <a:r>
              <a:rPr lang="en-US" sz="2000">
                <a:solidFill>
                  <a:schemeClr val="bg1"/>
                </a:solidFill>
              </a:rPr>
              <a:t> </a:t>
            </a:r>
            <a:r>
              <a:rPr lang="en-US" sz="2000" err="1">
                <a:solidFill>
                  <a:schemeClr val="bg1"/>
                </a:solidFill>
              </a:rPr>
              <a:t>selvittelemään</a:t>
            </a:r>
            <a:r>
              <a:rPr lang="en-US" sz="2000">
                <a:solidFill>
                  <a:schemeClr val="bg1"/>
                </a:solidFill>
              </a:rPr>
              <a:t> </a:t>
            </a:r>
            <a:r>
              <a:rPr lang="en-US" sz="2000" err="1">
                <a:solidFill>
                  <a:schemeClr val="bg1"/>
                </a:solidFill>
              </a:rPr>
              <a:t>asioita</a:t>
            </a:r>
            <a:r>
              <a:rPr lang="en-US" sz="2000">
                <a:solidFill>
                  <a:schemeClr val="bg1"/>
                </a:solidFill>
              </a:rPr>
              <a:t> 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ja </a:t>
            </a:r>
            <a:r>
              <a:rPr lang="en-US" sz="2000" err="1">
                <a:solidFill>
                  <a:schemeClr val="bg1"/>
                </a:solidFill>
              </a:rPr>
              <a:t>jakamaan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tietoa</a:t>
            </a:r>
            <a:endParaRPr lang="en-US" sz="200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chemeClr val="bg1"/>
                </a:solidFill>
                <a:ea typeface="+mn-lt"/>
                <a:cs typeface="+mn-lt"/>
              </a:rPr>
              <a:t>omaan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sz="2000" err="1">
                <a:solidFill>
                  <a:schemeClr val="bg1"/>
                </a:solidFill>
                <a:ea typeface="+mn-lt"/>
                <a:cs typeface="+mn-lt"/>
              </a:rPr>
              <a:t>hyvät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sz="2000" err="1">
                <a:solidFill>
                  <a:schemeClr val="bg1"/>
                </a:solidFill>
                <a:ea typeface="+mn-lt"/>
                <a:cs typeface="+mn-lt"/>
              </a:rPr>
              <a:t>yhteistyö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- ja </a:t>
            </a:r>
            <a:br>
              <a:rPr lang="en-US" sz="200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en-US" sz="2000" err="1">
                <a:solidFill>
                  <a:schemeClr val="bg1"/>
                </a:solidFill>
                <a:ea typeface="+mn-lt"/>
                <a:cs typeface="+mn-lt"/>
              </a:rPr>
              <a:t>vuorovaikutustaidot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 </a:t>
            </a:r>
            <a:endParaRPr lang="en-US" sz="2000">
              <a:solidFill>
                <a:schemeClr val="bg1"/>
              </a:solidFill>
            </a:endParaRPr>
          </a:p>
          <a:p>
            <a:br>
              <a:rPr lang="en-US" sz="2000"/>
            </a:br>
            <a:r>
              <a:rPr lang="en-US" sz="2000" err="1">
                <a:solidFill>
                  <a:schemeClr val="bg1"/>
                </a:solidFill>
              </a:rPr>
              <a:t>Kannustan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sz="2000" err="1">
                <a:solidFill>
                  <a:schemeClr val="bg1"/>
                </a:solidFill>
                <a:ea typeface="+mn-lt"/>
                <a:cs typeface="+mn-lt"/>
              </a:rPr>
              <a:t>kollegoja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ea typeface="+mn-lt"/>
                <a:cs typeface="+mn-lt"/>
              </a:rPr>
              <a:t>kokeilemaan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 </a:t>
            </a:r>
            <a:br>
              <a:rPr lang="en-US" sz="2000">
                <a:ea typeface="+mn-lt"/>
                <a:cs typeface="+mn-lt"/>
              </a:rPr>
            </a:b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ja </a:t>
            </a:r>
            <a:r>
              <a:rPr lang="en-US" sz="2000" err="1">
                <a:solidFill>
                  <a:schemeClr val="bg1"/>
                </a:solidFill>
                <a:ea typeface="+mn-lt"/>
                <a:cs typeface="+mn-lt"/>
              </a:rPr>
              <a:t>kehittämään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sz="2000" err="1">
                <a:solidFill>
                  <a:schemeClr val="bg1"/>
                </a:solidFill>
                <a:ea typeface="+mn-lt"/>
                <a:cs typeface="+mn-lt"/>
              </a:rPr>
              <a:t>uutta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en-US" sz="2000">
              <a:solidFill>
                <a:schemeClr val="bg1"/>
              </a:solidFill>
            </a:endParaRPr>
          </a:p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56EA24-F00F-4577-85F5-46A16F5A1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729"/>
            <a:ext cx="5368962" cy="1325563"/>
          </a:xfrm>
        </p:spPr>
        <p:txBody>
          <a:bodyPr>
            <a:normAutofit/>
          </a:bodyPr>
          <a:lstStyle/>
          <a:p>
            <a:r>
              <a:rPr lang="en-US" err="1"/>
              <a:t>Vertaisvalmentajan</a:t>
            </a:r>
            <a:r>
              <a:rPr lang="en-US"/>
              <a:t> </a:t>
            </a:r>
            <a:r>
              <a:rPr lang="en-US" err="1"/>
              <a:t>rooli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541D8-1BE9-47E0-8AE6-7BBC94EBB6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fi-FI"/>
          </a:p>
          <a:p>
            <a:pPr>
              <a:buNone/>
            </a:pPr>
            <a:endParaRPr lang="fi-FI">
              <a:ea typeface="+mn-lt"/>
              <a:cs typeface="+mn-lt"/>
            </a:endParaRPr>
          </a:p>
          <a:p>
            <a:pPr>
              <a:buNone/>
            </a:pPr>
            <a:endParaRPr lang="fi-FI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CA3D5-D140-4995-B659-7FBD44235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C3B0-ADF5-4FB0-B634-F0F726399B28}" type="datetime1">
              <a:rPr lang="fi-FI" smtClean="0"/>
              <a:t>28.8.2022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BB757-BBC2-49E5-B877-C743A0BA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543E4-E3D7-491D-BAA2-B011D807B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6</a:t>
            </a:fld>
            <a:endParaRPr lang="fi-FI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331BF9-273B-4961-AB85-0C3E043FEBD5}"/>
              </a:ext>
            </a:extLst>
          </p:cNvPr>
          <p:cNvSpPr txBox="1"/>
          <p:nvPr/>
        </p:nvSpPr>
        <p:spPr>
          <a:xfrm>
            <a:off x="837759" y="1988699"/>
            <a:ext cx="5907286" cy="55399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000">
                <a:ea typeface="+mn-lt"/>
                <a:cs typeface="+mn-lt"/>
              </a:rPr>
              <a:t>Vertaisvalmentaja</a:t>
            </a:r>
            <a:r>
              <a:rPr lang="fi-FI" sz="2000" b="1">
                <a:ea typeface="+mn-lt"/>
                <a:cs typeface="+mn-lt"/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>
                <a:ea typeface="+mn-lt"/>
                <a:cs typeface="+mn-lt"/>
              </a:rPr>
              <a:t>ohjaa, </a:t>
            </a:r>
            <a:r>
              <a:rPr lang="fi-FI" sz="2000" b="1">
                <a:ea typeface="+mn-lt"/>
                <a:cs typeface="+mn-lt"/>
              </a:rPr>
              <a:t>auttaa ja kannustaa vertaisiaan</a:t>
            </a:r>
            <a:r>
              <a:rPr lang="fi-FI" sz="2000">
                <a:ea typeface="+mn-lt"/>
                <a:cs typeface="+mn-lt"/>
              </a:rPr>
              <a:t> </a:t>
            </a:r>
            <a:br>
              <a:rPr lang="fi-FI" sz="2000" b="1">
                <a:ea typeface="+mn-lt"/>
                <a:cs typeface="+mn-lt"/>
              </a:rPr>
            </a:br>
            <a:r>
              <a:rPr lang="fi-FI" sz="2000">
                <a:ea typeface="+mn-lt"/>
                <a:cs typeface="+mn-lt"/>
              </a:rPr>
              <a:t>arjen haasteissa esim. HOKS- ja työelämässä oppimisen prosesseissa</a:t>
            </a:r>
            <a:br>
              <a:rPr lang="fi-FI" sz="2000">
                <a:ea typeface="+mn-lt"/>
                <a:cs typeface="+mn-lt"/>
              </a:rPr>
            </a:br>
            <a:endParaRPr lang="fi-FI" sz="2000"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tuntee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000" b="1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ammatillisen</a:t>
            </a:r>
            <a:r>
              <a:rPr lang="en-US" sz="2000" b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000" b="1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koulutuksen</a:t>
            </a:r>
            <a:r>
              <a:rPr lang="en-US" sz="2000" b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 </a:t>
            </a:r>
            <a:br>
              <a:rPr lang="en-US" sz="2000" b="1">
                <a:ea typeface="+mn-lt"/>
                <a:cs typeface="+mn-lt"/>
              </a:rPr>
            </a:br>
            <a:r>
              <a:rPr lang="en-US" sz="2000" b="1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prosessit</a:t>
            </a:r>
            <a:r>
              <a:rPr lang="en-US" sz="2000" b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ja </a:t>
            </a:r>
            <a:r>
              <a:rPr lang="en-US" sz="20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niiden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0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kehittämistarpeet</a:t>
            </a:r>
            <a:br>
              <a:rPr lang="en-US" sz="2000">
                <a:ea typeface="+mn-lt"/>
                <a:cs typeface="+mn-lt"/>
              </a:rPr>
            </a:br>
            <a:endParaRPr lang="fi-FI" sz="200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tunnistaa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ja </a:t>
            </a:r>
            <a:r>
              <a:rPr lang="en-US" sz="20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ennakoi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toimintaymäristössä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0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tapahtuvia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 </a:t>
            </a:r>
            <a:br>
              <a:rPr lang="en-US" sz="2000">
                <a:ea typeface="+mn-lt"/>
                <a:cs typeface="+mn-lt"/>
              </a:rPr>
            </a:br>
            <a:r>
              <a:rPr lang="en-US" sz="20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muutoksia</a:t>
            </a:r>
            <a:br>
              <a:rPr lang="en-US" sz="2000">
                <a:ea typeface="+mn-lt"/>
                <a:cs typeface="+mn-lt"/>
              </a:rPr>
            </a:b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on</a:t>
            </a:r>
            <a:r>
              <a:rPr lang="en-US" sz="2000"/>
              <a:t> </a:t>
            </a:r>
            <a:r>
              <a:rPr lang="en-US" sz="2000" b="1" err="1">
                <a:ea typeface="+mn-lt"/>
                <a:cs typeface="+mn-lt"/>
              </a:rPr>
              <a:t>rohkea</a:t>
            </a:r>
            <a:r>
              <a:rPr lang="en-US" sz="2000" b="1">
                <a:ea typeface="+mn-lt"/>
                <a:cs typeface="+mn-lt"/>
              </a:rPr>
              <a:t> </a:t>
            </a:r>
            <a:r>
              <a:rPr lang="en-US" sz="2000" b="1" err="1">
                <a:ea typeface="+mn-lt"/>
                <a:cs typeface="+mn-lt"/>
              </a:rPr>
              <a:t>vaikuttaja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vertaisilleen</a:t>
            </a:r>
            <a:r>
              <a:rPr lang="en-US" sz="2000">
                <a:ea typeface="+mn-lt"/>
                <a:cs typeface="+mn-lt"/>
              </a:rPr>
              <a:t> </a:t>
            </a:r>
            <a:br>
              <a:rPr lang="en-US" sz="2000">
                <a:ea typeface="+mn-lt"/>
                <a:cs typeface="+mn-lt"/>
              </a:rPr>
            </a:br>
            <a:r>
              <a:rPr lang="en-US" sz="2000" err="1">
                <a:ea typeface="+mn-lt"/>
                <a:cs typeface="+mn-lt"/>
              </a:rPr>
              <a:t>sekä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johdon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suuntaan</a:t>
            </a:r>
            <a:r>
              <a:rPr lang="en-US" sz="2000">
                <a:ea typeface="+mn-lt"/>
                <a:cs typeface="+mn-lt"/>
              </a:rPr>
              <a:t>.</a:t>
            </a:r>
            <a:endParaRPr lang="en-US" sz="2000">
              <a:solidFill>
                <a:srgbClr val="0D0D0D"/>
              </a:solidFill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/>
          </a:p>
          <a:p>
            <a:br>
              <a:rPr lang="fi-FI" b="1"/>
            </a:br>
            <a:endParaRPr lang="fi-FI" b="1">
              <a:ea typeface="+mn-lt"/>
              <a:cs typeface="+mn-lt"/>
            </a:endParaRPr>
          </a:p>
          <a:p>
            <a:pPr algn="ctr"/>
            <a:endParaRPr lang="fi-FI"/>
          </a:p>
        </p:txBody>
      </p:sp>
      <p:pic>
        <p:nvPicPr>
          <p:cNvPr id="10" name="Kuva 10">
            <a:extLst>
              <a:ext uri="{FF2B5EF4-FFF2-40B4-BE49-F238E27FC236}">
                <a16:creationId xmlns:a16="http://schemas.microsoft.com/office/drawing/2014/main" id="{AE933764-08E8-43E9-BCD7-319A1E3DC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658" y="3123834"/>
            <a:ext cx="1260683" cy="230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6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: Vastakkaiset kulmat pyöristetty 13">
            <a:extLst>
              <a:ext uri="{FF2B5EF4-FFF2-40B4-BE49-F238E27FC236}">
                <a16:creationId xmlns:a16="http://schemas.microsoft.com/office/drawing/2014/main" id="{1AC9F60D-284F-408C-9FCD-36D22452B0F2}"/>
              </a:ext>
            </a:extLst>
          </p:cNvPr>
          <p:cNvSpPr/>
          <p:nvPr/>
        </p:nvSpPr>
        <p:spPr>
          <a:xfrm>
            <a:off x="5749005" y="2678654"/>
            <a:ext cx="6139028" cy="2492829"/>
          </a:xfrm>
          <a:prstGeom prst="round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1A516B0-10A2-4036-B3FD-461D7FD2F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Mitä vertaisvalmennus tarjoaa opettajalle 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5A5E83-E458-47AD-B483-8D6E08ACA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3717" y="2742028"/>
            <a:ext cx="5641489" cy="255058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fi-FI" sz="2600" b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i-FI" sz="2600" b="1">
                <a:solidFill>
                  <a:schemeClr val="bg1"/>
                </a:solidFill>
              </a:rPr>
              <a:t>Mitä opettajan työssä oppiminen on?</a:t>
            </a:r>
          </a:p>
          <a:p>
            <a:pPr marL="0" indent="0">
              <a:buNone/>
            </a:pPr>
            <a:r>
              <a:rPr lang="fi-FI" sz="2600">
                <a:solidFill>
                  <a:schemeClr val="bg1"/>
                </a:solidFill>
              </a:rPr>
              <a:t>Yhteisöllisyyttä ja yhdessä tekemistä</a:t>
            </a:r>
          </a:p>
          <a:p>
            <a:endParaRPr lang="fi-FI" sz="2600" b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81CCF7B-CADC-45C7-B4DB-3E87F85D5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C3B0-ADF5-4FB0-B634-F0F726399B28}" type="datetime1">
              <a:rPr lang="fi-FI" smtClean="0"/>
              <a:t>28.8.2022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983C6E9-4F6D-4EE2-A0C1-40DF00523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2BF9AF-085B-46E3-A7E8-9FC235BDE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7</a:t>
            </a:fld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46AD849E-F53E-4732-B404-038E584F51CB}"/>
              </a:ext>
            </a:extLst>
          </p:cNvPr>
          <p:cNvSpPr/>
          <p:nvPr/>
        </p:nvSpPr>
        <p:spPr>
          <a:xfrm>
            <a:off x="939055" y="2863159"/>
            <a:ext cx="5005892" cy="23083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/>
              <a:t>Arjen tukea lähellä henkilöstöä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/>
              <a:t>Perehdytystä uudelle opettajalle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/>
              <a:t>Ammatillisen identiteetin vahvistumista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/>
              <a:t>Avoimuutta, osallisuutta ja hyvinvointia koko työyhteisöön</a:t>
            </a:r>
          </a:p>
        </p:txBody>
      </p:sp>
    </p:spTree>
    <p:extLst>
      <p:ext uri="{BB962C8B-B14F-4D97-AF65-F5344CB8AC3E}">
        <p14:creationId xmlns:p14="http://schemas.microsoft.com/office/powerpoint/2010/main" val="418432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EEC047-B3D6-4D41-8AE3-F055C7814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>
                <a:solidFill>
                  <a:schemeClr val="tx1"/>
                </a:solidFill>
              </a:rPr>
              <a:t>Vertaisvalmennus työyhteisössä 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FD569E-2094-4FC2-9655-237AA04CB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796" y="2338649"/>
            <a:ext cx="6153891" cy="36285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51765" indent="0">
              <a:buNone/>
            </a:pPr>
            <a:endParaRPr lang="fi-FI" sz="2600"/>
          </a:p>
          <a:p>
            <a:pPr marL="285750" indent="-285750">
              <a:spcBef>
                <a:spcPts val="0"/>
              </a:spcBef>
              <a:buClr>
                <a:srgbClr val="000000"/>
              </a:buClr>
            </a:pPr>
            <a:r>
              <a:rPr lang="fi-FI" sz="2600" kern="0">
                <a:latin typeface="Franklin Gothic Book"/>
                <a:cs typeface="Arial"/>
                <a:sym typeface="Arial"/>
              </a:rPr>
              <a:t>Kehittää ja syventää henkilöstön </a:t>
            </a:r>
            <a:br>
              <a:rPr lang="fi-FI" sz="2600" kern="0">
                <a:latin typeface="Franklin Gothic Book"/>
                <a:cs typeface="Arial"/>
              </a:rPr>
            </a:br>
            <a:r>
              <a:rPr lang="fi-FI" sz="2600" kern="0">
                <a:latin typeface="Franklin Gothic Book"/>
                <a:cs typeface="Arial"/>
                <a:sym typeface="Arial"/>
              </a:rPr>
              <a:t>HOKS- ja työelämäosaamista </a:t>
            </a:r>
            <a:endParaRPr lang="fi-FI" sz="2600" kern="0">
              <a:latin typeface="Franklin Gothic Book"/>
              <a:cs typeface="Arial"/>
            </a:endParaRPr>
          </a:p>
          <a:p>
            <a:pPr marL="285750" indent="-285750">
              <a:spcBef>
                <a:spcPts val="0"/>
              </a:spcBef>
              <a:buClr>
                <a:srgbClr val="000000"/>
              </a:buClr>
            </a:pPr>
            <a:r>
              <a:rPr lang="fi-FI" sz="2600" kern="0">
                <a:latin typeface="Franklin Gothic Book"/>
                <a:cs typeface="Arial"/>
                <a:sym typeface="Arial"/>
              </a:rPr>
              <a:t>Vahvistaa asiakaslähtöistä toimintatapaa</a:t>
            </a:r>
            <a:endParaRPr lang="fi-FI" sz="2600" kern="0">
              <a:latin typeface="Franklin Gothic Book"/>
              <a:cs typeface="Arial"/>
            </a:endParaRPr>
          </a:p>
          <a:p>
            <a:pPr marL="285750" indent="-285750">
              <a:spcBef>
                <a:spcPts val="0"/>
              </a:spcBef>
              <a:buClr>
                <a:srgbClr val="000000"/>
              </a:buClr>
            </a:pPr>
            <a:r>
              <a:rPr lang="fi-FI" sz="2600" kern="0">
                <a:latin typeface="Franklin Gothic Book"/>
                <a:cs typeface="Arial"/>
                <a:sym typeface="Arial"/>
              </a:rPr>
              <a:t>Lisää yhdessä tekemisen ja oppimisen kulttuuria - aitoa dialogia</a:t>
            </a:r>
            <a:endParaRPr lang="fi-FI" sz="2600" kern="0">
              <a:latin typeface="Franklin Gothic Book"/>
              <a:cs typeface="Arial"/>
            </a:endParaRPr>
          </a:p>
          <a:p>
            <a:pPr marL="0" indent="0">
              <a:buNone/>
            </a:pPr>
            <a:endParaRPr lang="fi-FI">
              <a:cs typeface="Arial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1EB690-50F1-4553-BC6C-9CD19F72E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C3B0-ADF5-4FB0-B634-F0F726399B28}" type="datetime1">
              <a:rPr lang="fi-FI" smtClean="0"/>
              <a:t>28.8.2022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9A3825B-C732-469A-9548-D0EF4DD37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440D372-61C2-4B43-8C5B-D0D7E8BC6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8</a:t>
            </a:fld>
            <a:endParaRPr lang="fi-FI"/>
          </a:p>
        </p:txBody>
      </p:sp>
      <p:sp>
        <p:nvSpPr>
          <p:cNvPr id="9" name="Suorakulmio: Vastakkaiset kulmat pyöristetty 13">
            <a:extLst>
              <a:ext uri="{FF2B5EF4-FFF2-40B4-BE49-F238E27FC236}">
                <a16:creationId xmlns:a16="http://schemas.microsoft.com/office/drawing/2014/main" id="{D8AFE46E-7E9B-49CB-A978-8A14521DE7A4}"/>
              </a:ext>
            </a:extLst>
          </p:cNvPr>
          <p:cNvSpPr/>
          <p:nvPr/>
        </p:nvSpPr>
        <p:spPr>
          <a:xfrm>
            <a:off x="6705256" y="2462606"/>
            <a:ext cx="5237205" cy="3108960"/>
          </a:xfrm>
          <a:prstGeom prst="round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494665" indent="-342900"/>
            <a:endParaRPr lang="fi-F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96910D-69C5-9EC0-C4E5-2550FDC93588}"/>
              </a:ext>
            </a:extLst>
          </p:cNvPr>
          <p:cNvSpPr txBox="1"/>
          <p:nvPr/>
        </p:nvSpPr>
        <p:spPr>
          <a:xfrm>
            <a:off x="7500258" y="2928257"/>
            <a:ext cx="3766457" cy="2400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200" b="1">
                <a:solidFill>
                  <a:schemeClr val="bg1"/>
                </a:solidFill>
              </a:rPr>
              <a:t>Oppimista työyhteisössä</a:t>
            </a:r>
            <a:br>
              <a:rPr lang="fi-FI" sz="2200" b="1"/>
            </a:br>
            <a:br>
              <a:rPr lang="fi-FI" sz="2200" b="1"/>
            </a:br>
            <a:r>
              <a:rPr lang="fi-FI" sz="2200">
                <a:solidFill>
                  <a:schemeClr val="bg1"/>
                </a:solidFill>
              </a:rPr>
              <a:t>Uusien toimintatapojen </a:t>
            </a:r>
            <a:br>
              <a:rPr lang="fi-FI" sz="2200"/>
            </a:br>
            <a:r>
              <a:rPr lang="fi-FI" sz="2200">
                <a:solidFill>
                  <a:schemeClr val="bg1"/>
                </a:solidFill>
              </a:rPr>
              <a:t>haltuunottoa, muutosten </a:t>
            </a:r>
            <a:br>
              <a:rPr lang="fi-FI" sz="2200"/>
            </a:br>
            <a:r>
              <a:rPr lang="fi-FI" sz="2200">
                <a:solidFill>
                  <a:schemeClr val="bg1"/>
                </a:solidFill>
              </a:rPr>
              <a:t>yhteistä ennakointia ja niihin valmistautumista.</a:t>
            </a:r>
            <a:endParaRPr lang="en-US" sz="2200">
              <a:solidFill>
                <a:schemeClr val="bg1"/>
              </a:solidFill>
              <a:ea typeface="+mn-lt"/>
              <a:cs typeface="+mn-lt"/>
            </a:endParaRP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A2519-31C3-CAE2-7A53-5FE064966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Vertaisvalmennuksen</a:t>
            </a:r>
            <a:r>
              <a:rPr lang="en-US"/>
              <a:t> </a:t>
            </a:r>
            <a:r>
              <a:rPr lang="en-US" err="1"/>
              <a:t>toimintatapoja</a:t>
            </a:r>
            <a:br>
              <a:rPr lang="en-US"/>
            </a:br>
            <a:endParaRPr lang="en-US"/>
          </a:p>
        </p:txBody>
      </p:sp>
      <p:graphicFrame>
        <p:nvGraphicFramePr>
          <p:cNvPr id="8" name="Table 10">
            <a:extLst>
              <a:ext uri="{FF2B5EF4-FFF2-40B4-BE49-F238E27FC236}">
                <a16:creationId xmlns:a16="http://schemas.microsoft.com/office/drawing/2014/main" id="{8F81BB20-6FD2-B810-7938-8A40FEC8C7C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47303376"/>
              </p:ext>
            </p:extLst>
          </p:nvPr>
        </p:nvGraphicFramePr>
        <p:xfrm>
          <a:off x="888742" y="1893250"/>
          <a:ext cx="5323889" cy="4530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3889">
                  <a:extLst>
                    <a:ext uri="{9D8B030D-6E8A-4147-A177-3AD203B41FA5}">
                      <a16:colId xmlns:a16="http://schemas.microsoft.com/office/drawing/2014/main" val="2072933025"/>
                    </a:ext>
                  </a:extLst>
                </a:gridCol>
              </a:tblGrid>
              <a:tr h="2265363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lvl="0">
                        <a:buNone/>
                      </a:pPr>
                      <a:r>
                        <a:rPr lang="en-US" sz="2400" b="0" err="1">
                          <a:solidFill>
                            <a:schemeClr val="tx1"/>
                          </a:solidFill>
                          <a:latin typeface="+mj-lt"/>
                        </a:rPr>
                        <a:t>Opettajan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2400" b="0" err="1">
                          <a:solidFill>
                            <a:schemeClr val="tx1"/>
                          </a:solidFill>
                          <a:latin typeface="+mj-lt"/>
                        </a:rPr>
                        <a:t>arjen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2400" b="0" err="1">
                          <a:solidFill>
                            <a:schemeClr val="tx1"/>
                          </a:solidFill>
                          <a:latin typeface="+mj-lt"/>
                        </a:rPr>
                        <a:t>apu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  <a:latin typeface="+mj-lt"/>
                        </a:rPr>
                        <a:t> </a:t>
                      </a:r>
                      <a:r>
                        <a:rPr lang="en-US" sz="2400" b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>
                          <a:solidFill>
                            <a:schemeClr val="accent2"/>
                          </a:solidFill>
                        </a:rPr>
                        <a:t> </a:t>
                      </a:r>
                      <a:r>
                        <a:rPr lang="en-US"/>
                        <a:t>   </a:t>
                      </a:r>
                    </a:p>
                    <a:p>
                      <a:pPr lvl="0">
                        <a:buNone/>
                      </a:pPr>
                      <a:endParaRPr lang="en-US"/>
                    </a:p>
                    <a:p>
                      <a:pPr lvl="0">
                        <a:buNone/>
                      </a:pPr>
                      <a:endParaRPr lang="en-US"/>
                    </a:p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705773"/>
                  </a:ext>
                </a:extLst>
              </a:tr>
              <a:tr h="2265363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2400" b="0" err="1">
                          <a:solidFill>
                            <a:schemeClr val="tx1"/>
                          </a:solidFill>
                          <a:latin typeface="+mj-lt"/>
                        </a:rPr>
                        <a:t>Opettajatiimit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  <a:latin typeface="+mj-lt"/>
                        </a:rPr>
                        <a:t> ja </a:t>
                      </a:r>
                      <a:br>
                        <a:rPr lang="en-US" sz="2400" b="0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lang="en-US" sz="2400" b="0" err="1">
                          <a:solidFill>
                            <a:schemeClr val="tx1"/>
                          </a:solidFill>
                          <a:latin typeface="+mj-lt"/>
                        </a:rPr>
                        <a:t>yhteisölliset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2400" b="0" err="1">
                          <a:solidFill>
                            <a:schemeClr val="tx1"/>
                          </a:solidFill>
                          <a:latin typeface="+mj-lt"/>
                        </a:rPr>
                        <a:t>toimintatavat</a:t>
                      </a:r>
                      <a:endParaRPr lang="en-US" sz="2400" b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lvl="0">
                        <a:buNone/>
                      </a:pPr>
                      <a:endParaRPr lang="en-US"/>
                    </a:p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925854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30DA7-55CE-3F19-09D3-D1E9BD16B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1F8F-2FA8-41F5-9DB6-D86E31531B02}" type="datetime1">
              <a:rPr lang="fi-FI" smtClean="0"/>
              <a:t>28.8.2022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8155C3-4EAC-5CD8-7270-37E833F24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Yhdessä Parasta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705B9-D232-53BB-2C68-9BDB0C4A9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83F7-DA28-4A9B-83C3-319E9ABEFFCE}" type="slidenum">
              <a:rPr lang="fi-FI" smtClean="0"/>
              <a:t>9</a:t>
            </a:fld>
            <a:endParaRPr lang="fi-FI"/>
          </a:p>
        </p:txBody>
      </p:sp>
      <p:sp>
        <p:nvSpPr>
          <p:cNvPr id="9" name="Suorakulmio: Vastakkaiset kulmat pyöristetty 13">
            <a:extLst>
              <a:ext uri="{FF2B5EF4-FFF2-40B4-BE49-F238E27FC236}">
                <a16:creationId xmlns:a16="http://schemas.microsoft.com/office/drawing/2014/main" id="{A347F0A9-61B3-691C-433B-70F128B773F7}"/>
              </a:ext>
            </a:extLst>
          </p:cNvPr>
          <p:cNvSpPr/>
          <p:nvPr/>
        </p:nvSpPr>
        <p:spPr>
          <a:xfrm>
            <a:off x="6096000" y="1825624"/>
            <a:ext cx="5909733" cy="4598352"/>
          </a:xfrm>
          <a:prstGeom prst="round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i-FI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64D52482-E43C-AEE2-CF37-2F289D1428B2}"/>
              </a:ext>
            </a:extLst>
          </p:cNvPr>
          <p:cNvSpPr>
            <a:spLocks noGrp="1"/>
          </p:cNvSpPr>
          <p:nvPr/>
        </p:nvSpPr>
        <p:spPr>
          <a:xfrm>
            <a:off x="6669832" y="2089992"/>
            <a:ext cx="5181600" cy="37292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666666"/>
              </a:buClr>
              <a:buNone/>
            </a:pPr>
            <a:r>
              <a:rPr lang="fi-FI" sz="2000">
                <a:solidFill>
                  <a:schemeClr val="bg1"/>
                </a:solidFill>
                <a:ea typeface="+mn-lt"/>
                <a:cs typeface="+mn-lt"/>
              </a:rPr>
              <a:t>Vertaisvalmentajat toimivat oppilaitoksessa järjestämällä esim.</a:t>
            </a:r>
          </a:p>
          <a:p>
            <a:pPr>
              <a:buClr>
                <a:schemeClr val="bg1"/>
              </a:buClr>
            </a:pPr>
            <a:r>
              <a:rPr lang="fi-FI" sz="2000">
                <a:solidFill>
                  <a:schemeClr val="bg1"/>
                </a:solidFill>
                <a:ea typeface="+mn-lt"/>
                <a:cs typeface="+mn-lt"/>
              </a:rPr>
              <a:t>virtuaalisia kysely- tai kahvitunteja </a:t>
            </a:r>
          </a:p>
          <a:p>
            <a:pPr>
              <a:buClr>
                <a:schemeClr val="bg1"/>
              </a:buClr>
            </a:pPr>
            <a:r>
              <a:rPr lang="fi-FI" sz="2000">
                <a:solidFill>
                  <a:schemeClr val="bg1"/>
                </a:solidFill>
                <a:ea typeface="+mn-lt"/>
                <a:cs typeface="+mn-lt"/>
              </a:rPr>
              <a:t>henkilökohtaista ja pienryhmien tai </a:t>
            </a:r>
            <a:br>
              <a:rPr lang="fi-FI" sz="200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fi-FI" sz="2000">
                <a:solidFill>
                  <a:schemeClr val="bg1"/>
                </a:solidFill>
                <a:ea typeface="+mn-lt"/>
                <a:cs typeface="+mn-lt"/>
              </a:rPr>
              <a:t>tiimien ohjausta </a:t>
            </a:r>
            <a:endParaRPr lang="en-US" sz="200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Clr>
                <a:schemeClr val="bg1"/>
              </a:buClr>
            </a:pPr>
            <a:r>
              <a:rPr lang="fi-FI" sz="2000">
                <a:solidFill>
                  <a:schemeClr val="bg1"/>
                </a:solidFill>
                <a:ea typeface="+mn-lt"/>
                <a:cs typeface="+mn-lt"/>
              </a:rPr>
              <a:t>uusien opettajien ryhmä- tai yksilömentorointia </a:t>
            </a:r>
            <a:endParaRPr lang="en-US" sz="200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Clr>
                <a:srgbClr val="666666"/>
              </a:buClr>
              <a:buNone/>
            </a:pPr>
            <a:r>
              <a:rPr lang="fi-FI" sz="2000">
                <a:solidFill>
                  <a:schemeClr val="bg1"/>
                </a:solidFill>
                <a:ea typeface="+mn-lt"/>
                <a:cs typeface="+mn-lt"/>
              </a:rPr>
              <a:t>Arjen apua tarjotaan sähköisten kanavien kautta  hyödyntäen </a:t>
            </a:r>
            <a:r>
              <a:rPr lang="fi-FI" sz="2000" err="1">
                <a:solidFill>
                  <a:schemeClr val="bg1"/>
                </a:solidFill>
                <a:ea typeface="+mn-lt"/>
                <a:cs typeface="+mn-lt"/>
              </a:rPr>
              <a:t>Teamsiä</a:t>
            </a:r>
            <a:r>
              <a:rPr lang="fi-FI" sz="2000">
                <a:solidFill>
                  <a:schemeClr val="bg1"/>
                </a:solidFill>
              </a:rPr>
              <a:t>, </a:t>
            </a:r>
            <a:r>
              <a:rPr lang="fi-FI" sz="2000" err="1">
                <a:solidFill>
                  <a:schemeClr val="bg1"/>
                </a:solidFill>
              </a:rPr>
              <a:t>chat</a:t>
            </a:r>
            <a:r>
              <a:rPr lang="fi-FI" sz="2000">
                <a:solidFill>
                  <a:schemeClr val="bg1"/>
                </a:solidFill>
              </a:rPr>
              <a:t> -palvelua tai muita </a:t>
            </a:r>
            <a:r>
              <a:rPr lang="fi-FI" sz="2000">
                <a:solidFill>
                  <a:schemeClr val="bg1"/>
                </a:solidFill>
                <a:ea typeface="+mn-lt"/>
                <a:cs typeface="+mn-lt"/>
              </a:rPr>
              <a:t> sähköisiä välineitä</a:t>
            </a:r>
            <a:r>
              <a:rPr lang="fi-FI" sz="2400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en-US" sz="240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fi-FI" sz="2000"/>
          </a:p>
          <a:p>
            <a:pPr marL="0" indent="0">
              <a:buClr>
                <a:prstClr val="black">
                  <a:lumMod val="60000"/>
                  <a:lumOff val="40000"/>
                </a:prstClr>
              </a:buClr>
              <a:buNone/>
            </a:pPr>
            <a:endParaRPr lang="en-US"/>
          </a:p>
        </p:txBody>
      </p:sp>
      <p:pic>
        <p:nvPicPr>
          <p:cNvPr id="12" name="Kuva 10" descr="Hämmentynyt henkilö tasaisella täytöllä">
            <a:extLst>
              <a:ext uri="{FF2B5EF4-FFF2-40B4-BE49-F238E27FC236}">
                <a16:creationId xmlns:a16="http://schemas.microsoft.com/office/drawing/2014/main" id="{E97CA76C-88E2-DECA-1228-537925E97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78409" y="2083468"/>
            <a:ext cx="1761031" cy="17035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Kuva 3" descr="Ryhmäideointi">
            <a:extLst>
              <a:ext uri="{FF2B5EF4-FFF2-40B4-BE49-F238E27FC236}">
                <a16:creationId xmlns:a16="http://schemas.microsoft.com/office/drawing/2014/main" id="{12A19FBC-E198-4C57-BD4A-8E6EC154BB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75592" y="4335942"/>
            <a:ext cx="2020408" cy="202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8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iapohja">
      <a:majorFont>
        <a:latin typeface="Franklin Gothic Demi C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9c918ee-7a53-4a5f-9947-ce77247f6407">
      <UserInfo>
        <DisplayName>Hanna Orava</DisplayName>
        <AccountId>48</AccountId>
        <AccountType/>
      </UserInfo>
    </SharedWithUsers>
    <TaxCatchAll xmlns="f9c918ee-7a53-4a5f-9947-ce77247f6407" xsi:nil="true"/>
    <lcf76f155ced4ddcb4097134ff3c332f xmlns="494fd3f3-ab30-43e0-abd4-d1a161b9ee2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8B8BBF9D061D408295D820C43B1D76" ma:contentTypeVersion="15" ma:contentTypeDescription="Create a new document." ma:contentTypeScope="" ma:versionID="861ee2aa9d3d31e43575bd135739219f">
  <xsd:schema xmlns:xsd="http://www.w3.org/2001/XMLSchema" xmlns:xs="http://www.w3.org/2001/XMLSchema" xmlns:p="http://schemas.microsoft.com/office/2006/metadata/properties" xmlns:ns2="494fd3f3-ab30-43e0-abd4-d1a161b9ee28" xmlns:ns3="f9c918ee-7a53-4a5f-9947-ce77247f6407" targetNamespace="http://schemas.microsoft.com/office/2006/metadata/properties" ma:root="true" ma:fieldsID="c95eed9545df2d3cfc3c4576f346119f" ns2:_="" ns3:_="">
    <xsd:import namespace="494fd3f3-ab30-43e0-abd4-d1a161b9ee28"/>
    <xsd:import namespace="f9c918ee-7a53-4a5f-9947-ce77247f64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4fd3f3-ab30-43e0-abd4-d1a161b9ee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e7cb61c-dd39-43d3-bf86-c9bf051416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c918ee-7a53-4a5f-9947-ce77247f640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3a459fa-763a-4802-a022-8fce1bad8996}" ma:internalName="TaxCatchAll" ma:showField="CatchAllData" ma:web="f9c918ee-7a53-4a5f-9947-ce77247f64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C7C8D2-7377-4B82-B758-189BE55952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4A6A40-E96C-41ED-94A1-ECE5E57F365B}">
  <ds:schemaRefs>
    <ds:schemaRef ds:uri="494fd3f3-ab30-43e0-abd4-d1a161b9ee28"/>
    <ds:schemaRef ds:uri="f9c918ee-7a53-4a5f-9947-ce77247f640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B59583C-C865-496D-B6E8-2CAA4F43C8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4fd3f3-ab30-43e0-abd4-d1a161b9ee28"/>
    <ds:schemaRef ds:uri="f9c918ee-7a53-4a5f-9947-ce77247f64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Laajakuva</PresentationFormat>
  <Slides>13</Slides>
  <Notes>4</Notes>
  <HiddenSlides>0</HiddenSlide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4" baseType="lpstr">
      <vt:lpstr>Office-teema</vt:lpstr>
      <vt:lpstr>PowerPoint-esitys</vt:lpstr>
      <vt:lpstr>Tämän esityksen avulla tutustut   * vertaisvalmennukseen toimintatapana * vertaisvalmennuksen mahdollisuuksiin ammatillisen opettajan arjen työn tukena * vertaisvalmennuksen merkitykseen arjen laadunhallinnassa      </vt:lpstr>
      <vt:lpstr>Vertaisvalmennus</vt:lpstr>
      <vt:lpstr>Mitä vertaisvalmennus on?</vt:lpstr>
      <vt:lpstr>Eri termit, sama tavoite</vt:lpstr>
      <vt:lpstr>Vertaisvalmentajan rooli</vt:lpstr>
      <vt:lpstr>Mitä vertaisvalmennus tarjoaa opettajalle ?</vt:lpstr>
      <vt:lpstr>Vertaisvalmennus työyhteisössä </vt:lpstr>
      <vt:lpstr>Vertaisvalmennuksen toimintatapoja </vt:lpstr>
      <vt:lpstr>Vertaisvalmentajan  sisäinen verkosto </vt:lpstr>
      <vt:lpstr>Vertaisvalmennus tukee johtamista</vt:lpstr>
      <vt:lpstr>Vertaisvalmennus laadunhallinnassa </vt:lpstr>
      <vt:lpstr>PowerPoint-esitys</vt:lpstr>
    </vt:vector>
  </TitlesOfParts>
  <Company>Tampere Opetus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Drufva Satu</dc:creator>
  <cp:revision>3</cp:revision>
  <dcterms:created xsi:type="dcterms:W3CDTF">2020-10-22T11:28:45Z</dcterms:created>
  <dcterms:modified xsi:type="dcterms:W3CDTF">2022-08-28T08:17:35Z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0x0101004D8B8BBF9D061D408295D820C43B1D76</vt:lpwstr>
  </property>
  <property fmtid="{D5CDD505-2E9C-101B-9397-08002B2CF9AE}" pid="3" name="MediaServiceImageTags">
    <vt:lpwstr/>
  </property>
</Properties>
</file>